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63" r:id="rId2"/>
    <p:sldId id="262" r:id="rId3"/>
    <p:sldId id="269" r:id="rId4"/>
    <p:sldId id="280" r:id="rId5"/>
    <p:sldId id="281" r:id="rId6"/>
    <p:sldId id="282" r:id="rId7"/>
    <p:sldId id="283" r:id="rId8"/>
    <p:sldId id="28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152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E19F28-91E4-41D8-BF90-263DCC67AB9C}" type="datetimeFigureOut">
              <a:rPr lang="en-US" smtClean="0"/>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5CC7D-134E-4AEC-BDCC-4C9F5D3DF7C0}" type="slidenum">
              <a:rPr lang="en-US" smtClean="0"/>
              <a:t>‹#›</a:t>
            </a:fld>
            <a:endParaRPr lang="en-US"/>
          </a:p>
        </p:txBody>
      </p:sp>
    </p:spTree>
    <p:extLst>
      <p:ext uri="{BB962C8B-B14F-4D97-AF65-F5344CB8AC3E}">
        <p14:creationId xmlns:p14="http://schemas.microsoft.com/office/powerpoint/2010/main" val="1954730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E19F28-91E4-41D8-BF90-263DCC67AB9C}" type="datetimeFigureOut">
              <a:rPr lang="en-US" smtClean="0"/>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5CC7D-134E-4AEC-BDCC-4C9F5D3DF7C0}" type="slidenum">
              <a:rPr lang="en-US" smtClean="0"/>
              <a:t>‹#›</a:t>
            </a:fld>
            <a:endParaRPr lang="en-US"/>
          </a:p>
        </p:txBody>
      </p:sp>
    </p:spTree>
    <p:extLst>
      <p:ext uri="{BB962C8B-B14F-4D97-AF65-F5344CB8AC3E}">
        <p14:creationId xmlns:p14="http://schemas.microsoft.com/office/powerpoint/2010/main" val="3962065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E19F28-91E4-41D8-BF90-263DCC67AB9C}" type="datetimeFigureOut">
              <a:rPr lang="en-US" smtClean="0"/>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5CC7D-134E-4AEC-BDCC-4C9F5D3DF7C0}" type="slidenum">
              <a:rPr lang="en-US" smtClean="0"/>
              <a:t>‹#›</a:t>
            </a:fld>
            <a:endParaRPr lang="en-US"/>
          </a:p>
        </p:txBody>
      </p:sp>
    </p:spTree>
    <p:extLst>
      <p:ext uri="{BB962C8B-B14F-4D97-AF65-F5344CB8AC3E}">
        <p14:creationId xmlns:p14="http://schemas.microsoft.com/office/powerpoint/2010/main" val="3755225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E19F28-91E4-41D8-BF90-263DCC67AB9C}" type="datetimeFigureOut">
              <a:rPr lang="en-US" smtClean="0"/>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5CC7D-134E-4AEC-BDCC-4C9F5D3DF7C0}" type="slidenum">
              <a:rPr lang="en-US" smtClean="0"/>
              <a:t>‹#›</a:t>
            </a:fld>
            <a:endParaRPr lang="en-US"/>
          </a:p>
        </p:txBody>
      </p:sp>
    </p:spTree>
    <p:extLst>
      <p:ext uri="{BB962C8B-B14F-4D97-AF65-F5344CB8AC3E}">
        <p14:creationId xmlns:p14="http://schemas.microsoft.com/office/powerpoint/2010/main" val="2682733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E19F28-91E4-41D8-BF90-263DCC67AB9C}" type="datetimeFigureOut">
              <a:rPr lang="en-US" smtClean="0"/>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5CC7D-134E-4AEC-BDCC-4C9F5D3DF7C0}" type="slidenum">
              <a:rPr lang="en-US" smtClean="0"/>
              <a:t>‹#›</a:t>
            </a:fld>
            <a:endParaRPr lang="en-US"/>
          </a:p>
        </p:txBody>
      </p:sp>
    </p:spTree>
    <p:extLst>
      <p:ext uri="{BB962C8B-B14F-4D97-AF65-F5344CB8AC3E}">
        <p14:creationId xmlns:p14="http://schemas.microsoft.com/office/powerpoint/2010/main" val="2600861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E19F28-91E4-41D8-BF90-263DCC67AB9C}" type="datetimeFigureOut">
              <a:rPr lang="en-US" smtClean="0"/>
              <a:t>3/4/2022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65CC7D-134E-4AEC-BDCC-4C9F5D3DF7C0}" type="slidenum">
              <a:rPr lang="en-US" smtClean="0"/>
              <a:t>‹#›</a:t>
            </a:fld>
            <a:endParaRPr lang="en-US"/>
          </a:p>
        </p:txBody>
      </p:sp>
    </p:spTree>
    <p:extLst>
      <p:ext uri="{BB962C8B-B14F-4D97-AF65-F5344CB8AC3E}">
        <p14:creationId xmlns:p14="http://schemas.microsoft.com/office/powerpoint/2010/main" val="2880776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E19F28-91E4-41D8-BF90-263DCC67AB9C}" type="datetimeFigureOut">
              <a:rPr lang="en-US" smtClean="0"/>
              <a:t>3/4/2022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65CC7D-134E-4AEC-BDCC-4C9F5D3DF7C0}" type="slidenum">
              <a:rPr lang="en-US" smtClean="0"/>
              <a:t>‹#›</a:t>
            </a:fld>
            <a:endParaRPr lang="en-US"/>
          </a:p>
        </p:txBody>
      </p:sp>
    </p:spTree>
    <p:extLst>
      <p:ext uri="{BB962C8B-B14F-4D97-AF65-F5344CB8AC3E}">
        <p14:creationId xmlns:p14="http://schemas.microsoft.com/office/powerpoint/2010/main" val="804242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E19F28-91E4-41D8-BF90-263DCC67AB9C}" type="datetimeFigureOut">
              <a:rPr lang="en-US" smtClean="0"/>
              <a:t>3/4/2022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65CC7D-134E-4AEC-BDCC-4C9F5D3DF7C0}" type="slidenum">
              <a:rPr lang="en-US" smtClean="0"/>
              <a:t>‹#›</a:t>
            </a:fld>
            <a:endParaRPr lang="en-US"/>
          </a:p>
        </p:txBody>
      </p:sp>
    </p:spTree>
    <p:extLst>
      <p:ext uri="{BB962C8B-B14F-4D97-AF65-F5344CB8AC3E}">
        <p14:creationId xmlns:p14="http://schemas.microsoft.com/office/powerpoint/2010/main" val="1238615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E19F28-91E4-41D8-BF90-263DCC67AB9C}" type="datetimeFigureOut">
              <a:rPr lang="en-US" smtClean="0"/>
              <a:t>3/4/2022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65CC7D-134E-4AEC-BDCC-4C9F5D3DF7C0}" type="slidenum">
              <a:rPr lang="en-US" smtClean="0"/>
              <a:t>‹#›</a:t>
            </a:fld>
            <a:endParaRPr lang="en-US"/>
          </a:p>
        </p:txBody>
      </p:sp>
    </p:spTree>
    <p:extLst>
      <p:ext uri="{BB962C8B-B14F-4D97-AF65-F5344CB8AC3E}">
        <p14:creationId xmlns:p14="http://schemas.microsoft.com/office/powerpoint/2010/main" val="641439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E19F28-91E4-41D8-BF90-263DCC67AB9C}" type="datetimeFigureOut">
              <a:rPr lang="en-US" smtClean="0"/>
              <a:t>3/4/2022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65CC7D-134E-4AEC-BDCC-4C9F5D3DF7C0}" type="slidenum">
              <a:rPr lang="en-US" smtClean="0"/>
              <a:t>‹#›</a:t>
            </a:fld>
            <a:endParaRPr lang="en-US"/>
          </a:p>
        </p:txBody>
      </p:sp>
    </p:spTree>
    <p:extLst>
      <p:ext uri="{BB962C8B-B14F-4D97-AF65-F5344CB8AC3E}">
        <p14:creationId xmlns:p14="http://schemas.microsoft.com/office/powerpoint/2010/main" val="3129647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E19F28-91E4-41D8-BF90-263DCC67AB9C}" type="datetimeFigureOut">
              <a:rPr lang="en-US" smtClean="0"/>
              <a:t>3/4/2022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65CC7D-134E-4AEC-BDCC-4C9F5D3DF7C0}" type="slidenum">
              <a:rPr lang="en-US" smtClean="0"/>
              <a:t>‹#›</a:t>
            </a:fld>
            <a:endParaRPr lang="en-US"/>
          </a:p>
        </p:txBody>
      </p:sp>
    </p:spTree>
    <p:extLst>
      <p:ext uri="{BB962C8B-B14F-4D97-AF65-F5344CB8AC3E}">
        <p14:creationId xmlns:p14="http://schemas.microsoft.com/office/powerpoint/2010/main" val="2529820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E19F28-91E4-41D8-BF90-263DCC67AB9C}" type="datetimeFigureOut">
              <a:rPr lang="en-US" smtClean="0"/>
              <a:t>3/4/2022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65CC7D-134E-4AEC-BDCC-4C9F5D3DF7C0}" type="slidenum">
              <a:rPr lang="en-US" smtClean="0"/>
              <a:t>‹#›</a:t>
            </a:fld>
            <a:endParaRPr lang="en-US"/>
          </a:p>
        </p:txBody>
      </p:sp>
    </p:spTree>
    <p:extLst>
      <p:ext uri="{BB962C8B-B14F-4D97-AF65-F5344CB8AC3E}">
        <p14:creationId xmlns:p14="http://schemas.microsoft.com/office/powerpoint/2010/main" val="315798395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p:txBody>
          <a:bodyPr/>
          <a:lstStyle/>
          <a:p>
            <a:endParaRPr lang="en-US" altLang="en-US" dirty="0"/>
          </a:p>
        </p:txBody>
      </p:sp>
      <p:sp>
        <p:nvSpPr>
          <p:cNvPr id="4099" name="Subtitle 2"/>
          <p:cNvSpPr>
            <a:spLocks noGrp="1"/>
          </p:cNvSpPr>
          <p:nvPr>
            <p:ph type="subTitle" idx="1"/>
          </p:nvPr>
        </p:nvSpPr>
        <p:spPr/>
        <p:txBody>
          <a:bodyPr/>
          <a:lstStyle/>
          <a:p>
            <a:endParaRPr lang="en-US" altLang="en-US" dirty="0"/>
          </a:p>
        </p:txBody>
      </p:sp>
      <p:pic>
        <p:nvPicPr>
          <p:cNvPr id="410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32" y="-914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8116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B4D578A-F2C4-4EA9-A811-B48E66D63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9144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41292" y="4343401"/>
            <a:ext cx="7280934" cy="2514600"/>
          </a:xfrm>
        </p:spPr>
        <p:txBody>
          <a:bodyPr vert="horz" lIns="91440" tIns="45720" rIns="91440" bIns="45720" rtlCol="0" anchor="b">
            <a:normAutofit/>
          </a:bodyPr>
          <a:lstStyle/>
          <a:p>
            <a:pPr>
              <a:lnSpc>
                <a:spcPct val="90000"/>
              </a:lnSpc>
              <a:defRPr/>
            </a:pPr>
            <a:r>
              <a:rPr lang="en-US" sz="2200" b="1" i="1">
                <a:ln w="22225">
                  <a:solidFill>
                    <a:schemeClr val="accent2"/>
                  </a:solidFill>
                  <a:prstDash val="solid"/>
                </a:ln>
              </a:rPr>
              <a:t> OSCAR VÀ BÀ ÁO HỒNG</a:t>
            </a:r>
          </a:p>
          <a:p>
            <a:pPr>
              <a:lnSpc>
                <a:spcPct val="90000"/>
              </a:lnSpc>
              <a:defRPr/>
            </a:pPr>
            <a:r>
              <a:rPr lang="en-US" sz="2200" b="1" i="1">
                <a:ln w="22225">
                  <a:solidFill>
                    <a:schemeClr val="accent2"/>
                  </a:solidFill>
                  <a:prstDash val="solid"/>
                </a:ln>
              </a:rPr>
              <a:t>- ERIC EM MANUEL SCHMITT</a:t>
            </a:r>
          </a:p>
        </p:txBody>
      </p:sp>
      <p:pic>
        <p:nvPicPr>
          <p:cNvPr id="6" name="Content Placeholder 5" descr="Text, letter&#10;&#10;Description automatically generated">
            <a:extLst>
              <a:ext uri="{FF2B5EF4-FFF2-40B4-BE49-F238E27FC236}">
                <a16:creationId xmlns:a16="http://schemas.microsoft.com/office/drawing/2014/main" id="{00D8E619-1F49-459B-84B2-776AD52E55A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88731" y="1024912"/>
            <a:ext cx="4735869" cy="4156688"/>
          </a:xfrm>
          <a:prstGeom prst="rect">
            <a:avLst/>
          </a:prstGeom>
        </p:spPr>
      </p:pic>
    </p:spTree>
    <p:extLst>
      <p:ext uri="{BB962C8B-B14F-4D97-AF65-F5344CB8AC3E}">
        <p14:creationId xmlns:p14="http://schemas.microsoft.com/office/powerpoint/2010/main" val="124328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181600" cy="6202362"/>
          </a:xfrm>
        </p:spPr>
        <p:txBody>
          <a:bodyPr>
            <a:normAutofit/>
          </a:bodyPr>
          <a:lstStyle/>
          <a:p>
            <a:pPr algn="l"/>
            <a:br>
              <a:rPr lang="en-US" b="1" dirty="0">
                <a:solidFill>
                  <a:srgbClr val="FF0000"/>
                </a:solidFill>
                <a:latin typeface="Times New Roman" pitchFamily="18" charset="0"/>
                <a:cs typeface="Times New Roman" pitchFamily="18" charset="0"/>
              </a:rPr>
            </a:br>
            <a:endParaRPr lang="en-US" b="1" dirty="0">
              <a:solidFill>
                <a:srgbClr val="FF0000"/>
              </a:solidFill>
              <a:latin typeface="Times New Roman" pitchFamily="18" charset="0"/>
              <a:cs typeface="Times New Roman" pitchFamily="18" charset="0"/>
            </a:endParaRPr>
          </a:p>
        </p:txBody>
      </p:sp>
      <p:sp>
        <p:nvSpPr>
          <p:cNvPr id="3" name="TextBox 2"/>
          <p:cNvSpPr txBox="1"/>
          <p:nvPr/>
        </p:nvSpPr>
        <p:spPr>
          <a:xfrm>
            <a:off x="457200" y="228600"/>
            <a:ext cx="4724400" cy="6524863"/>
          </a:xfrm>
          <a:prstGeom prst="rect">
            <a:avLst/>
          </a:prstGeom>
          <a:noFill/>
        </p:spPr>
        <p:txBody>
          <a:bodyPr wrap="square" rtlCol="0">
            <a:spAutoFit/>
          </a:bodyPr>
          <a:lstStyle/>
          <a:p>
            <a:pPr algn="just"/>
            <a:r>
              <a:rPr lang="en-US" sz="3800" i="1" dirty="0">
                <a:solidFill>
                  <a:srgbClr val="FF0000"/>
                </a:solidFill>
                <a:latin typeface="Times New Roman" pitchFamily="18" charset="0"/>
                <a:cs typeface="Times New Roman" pitchFamily="18" charset="0"/>
              </a:rPr>
              <a:t>Oscar </a:t>
            </a:r>
            <a:r>
              <a:rPr lang="en-US" sz="3800" i="1" dirty="0" err="1">
                <a:solidFill>
                  <a:srgbClr val="FF0000"/>
                </a:solidFill>
                <a:latin typeface="Times New Roman" pitchFamily="18" charset="0"/>
                <a:cs typeface="Times New Roman" pitchFamily="18" charset="0"/>
              </a:rPr>
              <a:t>và</a:t>
            </a:r>
            <a:r>
              <a:rPr lang="en-US" sz="3800" i="1" dirty="0">
                <a:solidFill>
                  <a:srgbClr val="FF0000"/>
                </a:solidFill>
                <a:latin typeface="Times New Roman" pitchFamily="18" charset="0"/>
                <a:cs typeface="Times New Roman" pitchFamily="18" charset="0"/>
              </a:rPr>
              <a:t> </a:t>
            </a:r>
            <a:r>
              <a:rPr lang="en-US" sz="3800" i="1" dirty="0" err="1">
                <a:solidFill>
                  <a:srgbClr val="FF0000"/>
                </a:solidFill>
                <a:latin typeface="Times New Roman" pitchFamily="18" charset="0"/>
                <a:cs typeface="Times New Roman" pitchFamily="18" charset="0"/>
              </a:rPr>
              <a:t>bà</a:t>
            </a:r>
            <a:r>
              <a:rPr lang="en-US" sz="3800" i="1" dirty="0">
                <a:solidFill>
                  <a:srgbClr val="FF0000"/>
                </a:solidFill>
                <a:latin typeface="Times New Roman" pitchFamily="18" charset="0"/>
                <a:cs typeface="Times New Roman" pitchFamily="18" charset="0"/>
              </a:rPr>
              <a:t> </a:t>
            </a:r>
            <a:r>
              <a:rPr lang="en-US" sz="3800" i="1" dirty="0" err="1">
                <a:solidFill>
                  <a:srgbClr val="FF0000"/>
                </a:solidFill>
                <a:latin typeface="Times New Roman" pitchFamily="18" charset="0"/>
                <a:cs typeface="Times New Roman" pitchFamily="18" charset="0"/>
              </a:rPr>
              <a:t>áo</a:t>
            </a:r>
            <a:r>
              <a:rPr lang="en-US" sz="3800" i="1" dirty="0">
                <a:solidFill>
                  <a:srgbClr val="FF0000"/>
                </a:solidFill>
                <a:latin typeface="Times New Roman" pitchFamily="18" charset="0"/>
                <a:cs typeface="Times New Roman" pitchFamily="18" charset="0"/>
              </a:rPr>
              <a:t> </a:t>
            </a:r>
            <a:r>
              <a:rPr lang="en-US" sz="3800" i="1" dirty="0" err="1">
                <a:solidFill>
                  <a:srgbClr val="FF0000"/>
                </a:solidFill>
                <a:latin typeface="Times New Roman" pitchFamily="18" charset="0"/>
                <a:cs typeface="Times New Roman" pitchFamily="18" charset="0"/>
              </a:rPr>
              <a:t>hồng</a:t>
            </a:r>
            <a:r>
              <a:rPr lang="en-US" sz="3800" i="1" dirty="0">
                <a:solidFill>
                  <a:srgbClr val="FF0000"/>
                </a:solidFill>
                <a:latin typeface="Times New Roman" pitchFamily="18" charset="0"/>
                <a:cs typeface="Times New Roman" pitchFamily="18" charset="0"/>
              </a:rPr>
              <a:t> </a:t>
            </a:r>
            <a:r>
              <a:rPr lang="en-US" sz="3800" i="1" dirty="0" err="1">
                <a:solidFill>
                  <a:srgbClr val="FF0000"/>
                </a:solidFill>
                <a:latin typeface="Times New Roman" pitchFamily="18" charset="0"/>
                <a:cs typeface="Times New Roman" pitchFamily="18" charset="0"/>
              </a:rPr>
              <a:t>câu</a:t>
            </a:r>
            <a:r>
              <a:rPr lang="en-US" sz="3800" i="1" dirty="0">
                <a:solidFill>
                  <a:srgbClr val="FF0000"/>
                </a:solidFill>
                <a:latin typeface="Times New Roman" pitchFamily="18" charset="0"/>
                <a:cs typeface="Times New Roman" pitchFamily="18" charset="0"/>
              </a:rPr>
              <a:t> </a:t>
            </a:r>
            <a:r>
              <a:rPr lang="en-US" sz="3800" i="1" dirty="0" err="1">
                <a:solidFill>
                  <a:srgbClr val="FF0000"/>
                </a:solidFill>
                <a:latin typeface="Times New Roman" pitchFamily="18" charset="0"/>
                <a:cs typeface="Times New Roman" pitchFamily="18" charset="0"/>
              </a:rPr>
              <a:t>chuyện</a:t>
            </a:r>
            <a:r>
              <a:rPr lang="en-US" sz="3800" i="1" dirty="0">
                <a:solidFill>
                  <a:srgbClr val="FF0000"/>
                </a:solidFill>
                <a:latin typeface="Times New Roman" pitchFamily="18" charset="0"/>
                <a:cs typeface="Times New Roman" pitchFamily="18" charset="0"/>
              </a:rPr>
              <a:t> </a:t>
            </a:r>
            <a:r>
              <a:rPr lang="en-US" sz="3800" i="1" dirty="0" err="1">
                <a:solidFill>
                  <a:srgbClr val="FF0000"/>
                </a:solidFill>
                <a:latin typeface="Times New Roman" pitchFamily="18" charset="0"/>
                <a:cs typeface="Times New Roman" pitchFamily="18" charset="0"/>
              </a:rPr>
              <a:t>về</a:t>
            </a:r>
            <a:r>
              <a:rPr lang="en-US" sz="3800" i="1" dirty="0">
                <a:solidFill>
                  <a:srgbClr val="FF0000"/>
                </a:solidFill>
                <a:latin typeface="Times New Roman" pitchFamily="18" charset="0"/>
                <a:cs typeface="Times New Roman" pitchFamily="18" charset="0"/>
              </a:rPr>
              <a:t> </a:t>
            </a:r>
            <a:r>
              <a:rPr lang="en-US" sz="3800" i="1" dirty="0" err="1">
                <a:solidFill>
                  <a:srgbClr val="FF0000"/>
                </a:solidFill>
                <a:latin typeface="Times New Roman" pitchFamily="18" charset="0"/>
                <a:cs typeface="Times New Roman" pitchFamily="18" charset="0"/>
              </a:rPr>
              <a:t>nghị</a:t>
            </a:r>
            <a:r>
              <a:rPr lang="en-US" sz="3800" i="1" dirty="0">
                <a:solidFill>
                  <a:srgbClr val="FF0000"/>
                </a:solidFill>
                <a:latin typeface="Times New Roman" pitchFamily="18" charset="0"/>
                <a:cs typeface="Times New Roman" pitchFamily="18" charset="0"/>
              </a:rPr>
              <a:t> </a:t>
            </a:r>
            <a:r>
              <a:rPr lang="en-US" sz="3800" i="1" dirty="0" err="1">
                <a:solidFill>
                  <a:srgbClr val="FF0000"/>
                </a:solidFill>
                <a:latin typeface="Times New Roman" pitchFamily="18" charset="0"/>
                <a:cs typeface="Times New Roman" pitchFamily="18" charset="0"/>
              </a:rPr>
              <a:t>lực</a:t>
            </a:r>
            <a:r>
              <a:rPr lang="en-US" sz="3800" i="1" dirty="0">
                <a:solidFill>
                  <a:srgbClr val="FF0000"/>
                </a:solidFill>
                <a:latin typeface="Times New Roman" pitchFamily="18" charset="0"/>
                <a:cs typeface="Times New Roman" pitchFamily="18" charset="0"/>
              </a:rPr>
              <a:t> </a:t>
            </a:r>
            <a:r>
              <a:rPr lang="en-US" sz="3800" i="1" dirty="0" err="1">
                <a:solidFill>
                  <a:srgbClr val="FF0000"/>
                </a:solidFill>
                <a:latin typeface="Times New Roman" pitchFamily="18" charset="0"/>
                <a:cs typeface="Times New Roman" pitchFamily="18" charset="0"/>
              </a:rPr>
              <a:t>sống</a:t>
            </a:r>
            <a:r>
              <a:rPr lang="en-US" sz="3800" i="1" dirty="0">
                <a:solidFill>
                  <a:srgbClr val="FF0000"/>
                </a:solidFill>
                <a:latin typeface="Times New Roman" pitchFamily="18" charset="0"/>
                <a:cs typeface="Times New Roman" pitchFamily="18" charset="0"/>
              </a:rPr>
              <a:t> phi </a:t>
            </a:r>
            <a:r>
              <a:rPr lang="en-US" sz="3800" i="1" dirty="0" err="1">
                <a:solidFill>
                  <a:srgbClr val="FF0000"/>
                </a:solidFill>
                <a:latin typeface="Times New Roman" pitchFamily="18" charset="0"/>
                <a:cs typeface="Times New Roman" pitchFamily="18" charset="0"/>
              </a:rPr>
              <a:t>thường</a:t>
            </a:r>
            <a:r>
              <a:rPr lang="en-US" sz="3800" i="1" dirty="0">
                <a:solidFill>
                  <a:srgbClr val="FF0000"/>
                </a:solidFill>
                <a:latin typeface="Times New Roman" pitchFamily="18" charset="0"/>
                <a:cs typeface="Times New Roman" pitchFamily="18" charset="0"/>
              </a:rPr>
              <a:t> </a:t>
            </a:r>
            <a:r>
              <a:rPr lang="en-US" sz="3800" i="1" dirty="0" err="1">
                <a:solidFill>
                  <a:srgbClr val="FF0000"/>
                </a:solidFill>
                <a:latin typeface="Times New Roman" pitchFamily="18" charset="0"/>
                <a:cs typeface="Times New Roman" pitchFamily="18" charset="0"/>
              </a:rPr>
              <a:t>của</a:t>
            </a:r>
            <a:r>
              <a:rPr lang="en-US" sz="3800" i="1" dirty="0">
                <a:solidFill>
                  <a:srgbClr val="FF0000"/>
                </a:solidFill>
                <a:latin typeface="Times New Roman" pitchFamily="18" charset="0"/>
                <a:cs typeface="Times New Roman" pitchFamily="18" charset="0"/>
              </a:rPr>
              <a:t> </a:t>
            </a:r>
            <a:r>
              <a:rPr lang="en-US" sz="3800" i="1" dirty="0" err="1">
                <a:solidFill>
                  <a:srgbClr val="FF0000"/>
                </a:solidFill>
                <a:latin typeface="Times New Roman" pitchFamily="18" charset="0"/>
                <a:cs typeface="Times New Roman" pitchFamily="18" charset="0"/>
              </a:rPr>
              <a:t>cậu</a:t>
            </a:r>
            <a:r>
              <a:rPr lang="en-US" sz="3800" i="1" dirty="0">
                <a:solidFill>
                  <a:srgbClr val="FF0000"/>
                </a:solidFill>
                <a:latin typeface="Times New Roman" pitchFamily="18" charset="0"/>
                <a:cs typeface="Times New Roman" pitchFamily="18" charset="0"/>
              </a:rPr>
              <a:t> </a:t>
            </a:r>
            <a:r>
              <a:rPr lang="en-US" sz="3800" i="1" dirty="0" err="1">
                <a:solidFill>
                  <a:srgbClr val="FF0000"/>
                </a:solidFill>
                <a:latin typeface="Times New Roman" pitchFamily="18" charset="0"/>
                <a:cs typeface="Times New Roman" pitchFamily="18" charset="0"/>
              </a:rPr>
              <a:t>bé</a:t>
            </a:r>
            <a:r>
              <a:rPr lang="en-US" sz="3800" i="1" dirty="0">
                <a:solidFill>
                  <a:srgbClr val="FF0000"/>
                </a:solidFill>
                <a:latin typeface="Times New Roman" pitchFamily="18" charset="0"/>
                <a:cs typeface="Times New Roman" pitchFamily="18" charset="0"/>
              </a:rPr>
              <a:t> Oscar 10 </a:t>
            </a:r>
            <a:r>
              <a:rPr lang="en-US" sz="3800" i="1" dirty="0" err="1">
                <a:solidFill>
                  <a:srgbClr val="FF0000"/>
                </a:solidFill>
                <a:latin typeface="Times New Roman" pitchFamily="18" charset="0"/>
                <a:cs typeface="Times New Roman" pitchFamily="18" charset="0"/>
              </a:rPr>
              <a:t>tuổi</a:t>
            </a:r>
            <a:r>
              <a:rPr lang="en-US" sz="3800" i="1" dirty="0">
                <a:solidFill>
                  <a:srgbClr val="FF0000"/>
                </a:solidFill>
                <a:latin typeface="Times New Roman" pitchFamily="18" charset="0"/>
                <a:cs typeface="Times New Roman" pitchFamily="18" charset="0"/>
              </a:rPr>
              <a:t>.</a:t>
            </a:r>
          </a:p>
          <a:p>
            <a:pPr algn="just"/>
            <a:r>
              <a:rPr lang="en-US" sz="3800" i="1" dirty="0">
                <a:solidFill>
                  <a:srgbClr val="FF0000"/>
                </a:solidFill>
                <a:latin typeface="Times New Roman" pitchFamily="18" charset="0"/>
                <a:cs typeface="Times New Roman" pitchFamily="18" charset="0"/>
              </a:rPr>
              <a:t>Schmitt </a:t>
            </a:r>
            <a:r>
              <a:rPr lang="en-US" sz="3800" i="1" dirty="0" err="1">
                <a:solidFill>
                  <a:srgbClr val="FF0000"/>
                </a:solidFill>
                <a:latin typeface="Times New Roman" pitchFamily="18" charset="0"/>
                <a:cs typeface="Times New Roman" pitchFamily="18" charset="0"/>
              </a:rPr>
              <a:t>là</a:t>
            </a:r>
            <a:r>
              <a:rPr lang="en-US" sz="3800" i="1" dirty="0">
                <a:solidFill>
                  <a:srgbClr val="FF0000"/>
                </a:solidFill>
                <a:latin typeface="Times New Roman" pitchFamily="18" charset="0"/>
                <a:cs typeface="Times New Roman" pitchFamily="18" charset="0"/>
              </a:rPr>
              <a:t> </a:t>
            </a:r>
            <a:r>
              <a:rPr lang="en-US" sz="3800" i="1" dirty="0" err="1">
                <a:solidFill>
                  <a:srgbClr val="FF0000"/>
                </a:solidFill>
                <a:latin typeface="Times New Roman" pitchFamily="18" charset="0"/>
                <a:cs typeface="Times New Roman" pitchFamily="18" charset="0"/>
              </a:rPr>
              <a:t>một</a:t>
            </a:r>
            <a:r>
              <a:rPr lang="en-US" sz="3800" i="1" dirty="0">
                <a:solidFill>
                  <a:srgbClr val="FF0000"/>
                </a:solidFill>
                <a:latin typeface="Times New Roman" pitchFamily="18" charset="0"/>
                <a:cs typeface="Times New Roman" pitchFamily="18" charset="0"/>
              </a:rPr>
              <a:t> </a:t>
            </a:r>
            <a:r>
              <a:rPr lang="en-US" sz="3800" i="1" dirty="0" err="1">
                <a:solidFill>
                  <a:srgbClr val="FF0000"/>
                </a:solidFill>
                <a:latin typeface="Times New Roman" pitchFamily="18" charset="0"/>
                <a:cs typeface="Times New Roman" pitchFamily="18" charset="0"/>
              </a:rPr>
              <a:t>nhà</a:t>
            </a:r>
            <a:r>
              <a:rPr lang="en-US" sz="3800" i="1" dirty="0">
                <a:solidFill>
                  <a:srgbClr val="FF0000"/>
                </a:solidFill>
                <a:latin typeface="Times New Roman" pitchFamily="18" charset="0"/>
                <a:cs typeface="Times New Roman" pitchFamily="18" charset="0"/>
              </a:rPr>
              <a:t> </a:t>
            </a:r>
            <a:r>
              <a:rPr lang="en-US" sz="3800" i="1" dirty="0" err="1">
                <a:solidFill>
                  <a:srgbClr val="FF0000"/>
                </a:solidFill>
                <a:latin typeface="Times New Roman" pitchFamily="18" charset="0"/>
                <a:cs typeface="Times New Roman" pitchFamily="18" charset="0"/>
              </a:rPr>
              <a:t>văn</a:t>
            </a:r>
            <a:r>
              <a:rPr lang="en-US" sz="3800" i="1" dirty="0">
                <a:solidFill>
                  <a:srgbClr val="FF0000"/>
                </a:solidFill>
                <a:latin typeface="Times New Roman" pitchFamily="18" charset="0"/>
                <a:cs typeface="Times New Roman" pitchFamily="18" charset="0"/>
              </a:rPr>
              <a:t> </a:t>
            </a:r>
            <a:r>
              <a:rPr lang="en-US" sz="3800" i="1" dirty="0" err="1">
                <a:solidFill>
                  <a:srgbClr val="FF0000"/>
                </a:solidFill>
                <a:latin typeface="Times New Roman" pitchFamily="18" charset="0"/>
                <a:cs typeface="Times New Roman" pitchFamily="18" charset="0"/>
              </a:rPr>
              <a:t>nổi</a:t>
            </a:r>
            <a:r>
              <a:rPr lang="en-US" sz="3800" i="1" dirty="0">
                <a:solidFill>
                  <a:srgbClr val="FF0000"/>
                </a:solidFill>
                <a:latin typeface="Times New Roman" pitchFamily="18" charset="0"/>
                <a:cs typeface="Times New Roman" pitchFamily="18" charset="0"/>
              </a:rPr>
              <a:t> </a:t>
            </a:r>
            <a:r>
              <a:rPr lang="en-US" sz="3800" i="1" dirty="0" err="1">
                <a:solidFill>
                  <a:srgbClr val="FF0000"/>
                </a:solidFill>
                <a:latin typeface="Times New Roman" pitchFamily="18" charset="0"/>
                <a:cs typeface="Times New Roman" pitchFamily="18" charset="0"/>
              </a:rPr>
              <a:t>tiếng</a:t>
            </a:r>
            <a:r>
              <a:rPr lang="en-US" sz="3800" i="1" dirty="0">
                <a:solidFill>
                  <a:srgbClr val="FF0000"/>
                </a:solidFill>
                <a:latin typeface="Times New Roman" pitchFamily="18" charset="0"/>
                <a:cs typeface="Times New Roman" pitchFamily="18" charset="0"/>
              </a:rPr>
              <a:t> </a:t>
            </a:r>
            <a:r>
              <a:rPr lang="en-US" sz="3800" i="1" dirty="0" err="1">
                <a:solidFill>
                  <a:srgbClr val="FF0000"/>
                </a:solidFill>
                <a:latin typeface="Times New Roman" pitchFamily="18" charset="0"/>
                <a:cs typeface="Times New Roman" pitchFamily="18" charset="0"/>
              </a:rPr>
              <a:t>người</a:t>
            </a:r>
            <a:r>
              <a:rPr lang="en-US" sz="3800" i="1" dirty="0">
                <a:solidFill>
                  <a:srgbClr val="FF0000"/>
                </a:solidFill>
                <a:latin typeface="Times New Roman" pitchFamily="18" charset="0"/>
                <a:cs typeface="Times New Roman" pitchFamily="18" charset="0"/>
              </a:rPr>
              <a:t> </a:t>
            </a:r>
            <a:r>
              <a:rPr lang="en-US" sz="3800" i="1" dirty="0" err="1">
                <a:solidFill>
                  <a:srgbClr val="FF0000"/>
                </a:solidFill>
                <a:latin typeface="Times New Roman" pitchFamily="18" charset="0"/>
                <a:cs typeface="Times New Roman" pitchFamily="18" charset="0"/>
              </a:rPr>
              <a:t>Pháp</a:t>
            </a:r>
            <a:r>
              <a:rPr lang="en-US" sz="3800" i="1" dirty="0">
                <a:solidFill>
                  <a:srgbClr val="FF0000"/>
                </a:solidFill>
                <a:latin typeface="Times New Roman" pitchFamily="18" charset="0"/>
                <a:cs typeface="Times New Roman" pitchFamily="18" charset="0"/>
              </a:rPr>
              <a:t>- </a:t>
            </a:r>
            <a:r>
              <a:rPr lang="en-US" sz="3800" i="1" dirty="0" err="1">
                <a:solidFill>
                  <a:srgbClr val="FF0000"/>
                </a:solidFill>
                <a:latin typeface="Times New Roman" pitchFamily="18" charset="0"/>
                <a:cs typeface="Times New Roman" pitchFamily="18" charset="0"/>
              </a:rPr>
              <a:t>Bỉ</a:t>
            </a:r>
            <a:r>
              <a:rPr lang="en-US" sz="3800" i="1" dirty="0">
                <a:solidFill>
                  <a:srgbClr val="FF0000"/>
                </a:solidFill>
                <a:latin typeface="Times New Roman" pitchFamily="18" charset="0"/>
                <a:cs typeface="Times New Roman" pitchFamily="18" charset="0"/>
              </a:rPr>
              <a:t>. </a:t>
            </a:r>
            <a:r>
              <a:rPr lang="en-US" sz="3800" i="1" dirty="0" err="1">
                <a:solidFill>
                  <a:srgbClr val="FF0000"/>
                </a:solidFill>
                <a:latin typeface="Times New Roman" pitchFamily="18" charset="0"/>
                <a:cs typeface="Times New Roman" pitchFamily="18" charset="0"/>
              </a:rPr>
              <a:t>Ông</a:t>
            </a:r>
            <a:r>
              <a:rPr lang="en-US" sz="3800" i="1" dirty="0">
                <a:solidFill>
                  <a:srgbClr val="FF0000"/>
                </a:solidFill>
                <a:latin typeface="Times New Roman" pitchFamily="18" charset="0"/>
                <a:cs typeface="Times New Roman" pitchFamily="18" charset="0"/>
              </a:rPr>
              <a:t> </a:t>
            </a:r>
            <a:r>
              <a:rPr lang="en-US" sz="3800" i="1" dirty="0" err="1">
                <a:solidFill>
                  <a:srgbClr val="FF0000"/>
                </a:solidFill>
                <a:latin typeface="Times New Roman" pitchFamily="18" charset="0"/>
                <a:cs typeface="Times New Roman" pitchFamily="18" charset="0"/>
              </a:rPr>
              <a:t>xuất</a:t>
            </a:r>
            <a:r>
              <a:rPr lang="en-US" sz="3800" i="1" dirty="0">
                <a:solidFill>
                  <a:srgbClr val="FF0000"/>
                </a:solidFill>
                <a:latin typeface="Times New Roman" pitchFamily="18" charset="0"/>
                <a:cs typeface="Times New Roman" pitchFamily="18" charset="0"/>
              </a:rPr>
              <a:t> </a:t>
            </a:r>
            <a:r>
              <a:rPr lang="en-US" sz="3800" i="1" dirty="0" err="1">
                <a:solidFill>
                  <a:srgbClr val="FF0000"/>
                </a:solidFill>
                <a:latin typeface="Times New Roman" pitchFamily="18" charset="0"/>
                <a:cs typeface="Times New Roman" pitchFamily="18" charset="0"/>
              </a:rPr>
              <a:t>thân</a:t>
            </a:r>
            <a:r>
              <a:rPr lang="en-US" sz="3800" i="1" dirty="0">
                <a:solidFill>
                  <a:srgbClr val="FF0000"/>
                </a:solidFill>
                <a:latin typeface="Times New Roman" pitchFamily="18" charset="0"/>
                <a:cs typeface="Times New Roman" pitchFamily="18" charset="0"/>
              </a:rPr>
              <a:t> </a:t>
            </a:r>
            <a:r>
              <a:rPr lang="en-US" sz="3800" i="1" dirty="0" err="1">
                <a:solidFill>
                  <a:srgbClr val="FF0000"/>
                </a:solidFill>
                <a:latin typeface="Times New Roman" pitchFamily="18" charset="0"/>
                <a:cs typeface="Times New Roman" pitchFamily="18" charset="0"/>
              </a:rPr>
              <a:t>trong</a:t>
            </a:r>
            <a:r>
              <a:rPr lang="en-US" sz="3800" i="1" dirty="0">
                <a:solidFill>
                  <a:srgbClr val="FF0000"/>
                </a:solidFill>
                <a:latin typeface="Times New Roman" pitchFamily="18" charset="0"/>
                <a:cs typeface="Times New Roman" pitchFamily="18" charset="0"/>
              </a:rPr>
              <a:t> </a:t>
            </a:r>
            <a:r>
              <a:rPr lang="en-US" sz="3800" i="1" dirty="0" err="1">
                <a:solidFill>
                  <a:srgbClr val="FF0000"/>
                </a:solidFill>
                <a:latin typeface="Times New Roman" pitchFamily="18" charset="0"/>
                <a:cs typeface="Times New Roman" pitchFamily="18" charset="0"/>
              </a:rPr>
              <a:t>một</a:t>
            </a:r>
            <a:r>
              <a:rPr lang="en-US" sz="3800" i="1" dirty="0">
                <a:solidFill>
                  <a:srgbClr val="FF0000"/>
                </a:solidFill>
                <a:latin typeface="Times New Roman" pitchFamily="18" charset="0"/>
                <a:cs typeface="Times New Roman" pitchFamily="18" charset="0"/>
              </a:rPr>
              <a:t> </a:t>
            </a:r>
            <a:r>
              <a:rPr lang="en-US" sz="3800" i="1" dirty="0" err="1">
                <a:solidFill>
                  <a:srgbClr val="FF0000"/>
                </a:solidFill>
                <a:latin typeface="Times New Roman" pitchFamily="18" charset="0"/>
                <a:cs typeface="Times New Roman" pitchFamily="18" charset="0"/>
              </a:rPr>
              <a:t>gia</a:t>
            </a:r>
            <a:r>
              <a:rPr lang="en-US" sz="3800" i="1" dirty="0">
                <a:solidFill>
                  <a:srgbClr val="FF0000"/>
                </a:solidFill>
                <a:latin typeface="Times New Roman" pitchFamily="18" charset="0"/>
                <a:cs typeface="Times New Roman" pitchFamily="18" charset="0"/>
              </a:rPr>
              <a:t> </a:t>
            </a:r>
            <a:r>
              <a:rPr lang="en-US" sz="3800" i="1" dirty="0" err="1">
                <a:solidFill>
                  <a:srgbClr val="FF0000"/>
                </a:solidFill>
                <a:latin typeface="Times New Roman" pitchFamily="18" charset="0"/>
                <a:cs typeface="Times New Roman" pitchFamily="18" charset="0"/>
              </a:rPr>
              <a:t>đình</a:t>
            </a:r>
            <a:r>
              <a:rPr lang="en-US" sz="3800" i="1" dirty="0">
                <a:solidFill>
                  <a:srgbClr val="FF0000"/>
                </a:solidFill>
                <a:latin typeface="Times New Roman" pitchFamily="18" charset="0"/>
                <a:cs typeface="Times New Roman" pitchFamily="18" charset="0"/>
              </a:rPr>
              <a:t> tri </a:t>
            </a:r>
            <a:r>
              <a:rPr lang="en-US" sz="3800" i="1" dirty="0" err="1">
                <a:solidFill>
                  <a:srgbClr val="FF0000"/>
                </a:solidFill>
                <a:latin typeface="Times New Roman" pitchFamily="18" charset="0"/>
                <a:cs typeface="Times New Roman" pitchFamily="18" charset="0"/>
              </a:rPr>
              <a:t>thức</a:t>
            </a:r>
            <a:r>
              <a:rPr lang="en-US" sz="3800" i="1" dirty="0">
                <a:solidFill>
                  <a:srgbClr val="FF0000"/>
                </a:solidFill>
                <a:latin typeface="Times New Roman" pitchFamily="18" charset="0"/>
                <a:cs typeface="Times New Roman" pitchFamily="18" charset="0"/>
              </a:rPr>
              <a:t> </a:t>
            </a:r>
            <a:r>
              <a:rPr lang="en-US" sz="3800" i="1" dirty="0" err="1">
                <a:solidFill>
                  <a:srgbClr val="FF0000"/>
                </a:solidFill>
                <a:latin typeface="Times New Roman" pitchFamily="18" charset="0"/>
                <a:cs typeface="Times New Roman" pitchFamily="18" charset="0"/>
              </a:rPr>
              <a:t>và</a:t>
            </a:r>
            <a:r>
              <a:rPr lang="en-US" sz="3800" i="1" dirty="0">
                <a:solidFill>
                  <a:srgbClr val="FF0000"/>
                </a:solidFill>
                <a:latin typeface="Times New Roman" pitchFamily="18" charset="0"/>
                <a:cs typeface="Times New Roman" pitchFamily="18" charset="0"/>
              </a:rPr>
              <a:t> </a:t>
            </a:r>
            <a:r>
              <a:rPr lang="en-US" sz="3800" i="1" dirty="0" err="1">
                <a:solidFill>
                  <a:srgbClr val="FF0000"/>
                </a:solidFill>
                <a:latin typeface="Times New Roman" pitchFamily="18" charset="0"/>
                <a:cs typeface="Times New Roman" pitchFamily="18" charset="0"/>
              </a:rPr>
              <a:t>bản</a:t>
            </a:r>
            <a:r>
              <a:rPr lang="en-US" sz="3800" i="1" dirty="0">
                <a:solidFill>
                  <a:srgbClr val="FF0000"/>
                </a:solidFill>
                <a:latin typeface="Times New Roman" pitchFamily="18" charset="0"/>
                <a:cs typeface="Times New Roman" pitchFamily="18" charset="0"/>
              </a:rPr>
              <a:t> </a:t>
            </a:r>
            <a:r>
              <a:rPr lang="en-US" sz="3800" i="1" dirty="0" err="1">
                <a:solidFill>
                  <a:srgbClr val="FF0000"/>
                </a:solidFill>
                <a:latin typeface="Times New Roman" pitchFamily="18" charset="0"/>
                <a:cs typeface="Times New Roman" pitchFamily="18" charset="0"/>
              </a:rPr>
              <a:t>thân</a:t>
            </a:r>
            <a:r>
              <a:rPr lang="en-US" sz="3800" i="1" dirty="0">
                <a:solidFill>
                  <a:srgbClr val="FF0000"/>
                </a:solidFill>
                <a:latin typeface="Times New Roman" pitchFamily="18" charset="0"/>
                <a:cs typeface="Times New Roman" pitchFamily="18" charset="0"/>
              </a:rPr>
              <a:t> </a:t>
            </a:r>
            <a:r>
              <a:rPr lang="en-US" sz="3800" i="1" dirty="0" err="1">
                <a:solidFill>
                  <a:srgbClr val="FF0000"/>
                </a:solidFill>
                <a:latin typeface="Times New Roman" pitchFamily="18" charset="0"/>
                <a:cs typeface="Times New Roman" pitchFamily="18" charset="0"/>
              </a:rPr>
              <a:t>ông</a:t>
            </a:r>
            <a:r>
              <a:rPr lang="en-US" sz="3800" i="1" dirty="0">
                <a:solidFill>
                  <a:srgbClr val="FF0000"/>
                </a:solidFill>
                <a:latin typeface="Times New Roman" pitchFamily="18" charset="0"/>
                <a:cs typeface="Times New Roman" pitchFamily="18" charset="0"/>
              </a:rPr>
              <a:t> </a:t>
            </a:r>
            <a:r>
              <a:rPr lang="en-US" sz="3800" i="1" dirty="0" err="1">
                <a:solidFill>
                  <a:srgbClr val="FF0000"/>
                </a:solidFill>
                <a:latin typeface="Times New Roman" pitchFamily="18" charset="0"/>
                <a:cs typeface="Times New Roman" pitchFamily="18" charset="0"/>
              </a:rPr>
              <a:t>cũng</a:t>
            </a:r>
            <a:r>
              <a:rPr lang="en-US" sz="3800" i="1" dirty="0">
                <a:solidFill>
                  <a:srgbClr val="FF0000"/>
                </a:solidFill>
                <a:latin typeface="Times New Roman" pitchFamily="18" charset="0"/>
                <a:cs typeface="Times New Roman" pitchFamily="18" charset="0"/>
              </a:rPr>
              <a:t> </a:t>
            </a:r>
            <a:r>
              <a:rPr lang="en-US" sz="3800" i="1" dirty="0" err="1">
                <a:solidFill>
                  <a:srgbClr val="FF0000"/>
                </a:solidFill>
                <a:latin typeface="Times New Roman" pitchFamily="18" charset="0"/>
                <a:cs typeface="Times New Roman" pitchFamily="18" charset="0"/>
              </a:rPr>
              <a:t>là</a:t>
            </a:r>
            <a:r>
              <a:rPr lang="en-US" sz="3800" i="1" dirty="0">
                <a:solidFill>
                  <a:srgbClr val="FF0000"/>
                </a:solidFill>
                <a:latin typeface="Times New Roman" pitchFamily="18" charset="0"/>
                <a:cs typeface="Times New Roman" pitchFamily="18" charset="0"/>
              </a:rPr>
              <a:t> </a:t>
            </a:r>
            <a:r>
              <a:rPr lang="en-US" sz="3800" i="1" dirty="0" err="1">
                <a:solidFill>
                  <a:srgbClr val="FF0000"/>
                </a:solidFill>
                <a:latin typeface="Times New Roman" pitchFamily="18" charset="0"/>
                <a:cs typeface="Times New Roman" pitchFamily="18" charset="0"/>
              </a:rPr>
              <a:t>một</a:t>
            </a:r>
            <a:r>
              <a:rPr lang="en-US" sz="3800" i="1" dirty="0">
                <a:solidFill>
                  <a:srgbClr val="FF0000"/>
                </a:solidFill>
                <a:latin typeface="Times New Roman" pitchFamily="18" charset="0"/>
                <a:cs typeface="Times New Roman" pitchFamily="18" charset="0"/>
              </a:rPr>
              <a:t> </a:t>
            </a:r>
            <a:r>
              <a:rPr lang="en-US" sz="3800" i="1" dirty="0" err="1">
                <a:solidFill>
                  <a:srgbClr val="FF0000"/>
                </a:solidFill>
                <a:latin typeface="Times New Roman" pitchFamily="18" charset="0"/>
                <a:cs typeface="Times New Roman" pitchFamily="18" charset="0"/>
              </a:rPr>
              <a:t>tiến</a:t>
            </a:r>
            <a:r>
              <a:rPr lang="en-US" sz="3800" i="1" dirty="0">
                <a:solidFill>
                  <a:srgbClr val="FF0000"/>
                </a:solidFill>
                <a:latin typeface="Times New Roman" pitchFamily="18" charset="0"/>
                <a:cs typeface="Times New Roman" pitchFamily="18" charset="0"/>
              </a:rPr>
              <a:t> </a:t>
            </a:r>
            <a:r>
              <a:rPr lang="en-US" sz="3800" i="1" dirty="0" err="1">
                <a:solidFill>
                  <a:srgbClr val="FF0000"/>
                </a:solidFill>
                <a:latin typeface="Times New Roman" pitchFamily="18" charset="0"/>
                <a:cs typeface="Times New Roman" pitchFamily="18" charset="0"/>
              </a:rPr>
              <a:t>sĩ</a:t>
            </a:r>
            <a:r>
              <a:rPr lang="en-US" sz="3800" i="1" dirty="0">
                <a:solidFill>
                  <a:srgbClr val="FF0000"/>
                </a:solidFill>
                <a:latin typeface="Times New Roman" pitchFamily="18" charset="0"/>
                <a:cs typeface="Times New Roman" pitchFamily="18" charset="0"/>
              </a:rPr>
              <a:t> </a:t>
            </a:r>
            <a:r>
              <a:rPr lang="en-US" sz="3800" i="1" dirty="0" err="1">
                <a:solidFill>
                  <a:srgbClr val="FF0000"/>
                </a:solidFill>
                <a:latin typeface="Times New Roman" pitchFamily="18" charset="0"/>
                <a:cs typeface="Times New Roman" pitchFamily="18" charset="0"/>
              </a:rPr>
              <a:t>triết</a:t>
            </a:r>
            <a:r>
              <a:rPr lang="en-US" sz="3800" i="1" dirty="0">
                <a:solidFill>
                  <a:srgbClr val="FF0000"/>
                </a:solidFill>
                <a:latin typeface="Times New Roman" pitchFamily="18" charset="0"/>
                <a:cs typeface="Times New Roman" pitchFamily="18" charset="0"/>
              </a:rPr>
              <a:t> </a:t>
            </a:r>
            <a:r>
              <a:rPr lang="en-US" sz="3800" i="1" dirty="0" err="1">
                <a:solidFill>
                  <a:srgbClr val="FF0000"/>
                </a:solidFill>
                <a:latin typeface="Times New Roman" pitchFamily="18" charset="0"/>
                <a:cs typeface="Times New Roman" pitchFamily="18" charset="0"/>
              </a:rPr>
              <a:t>học</a:t>
            </a:r>
            <a:r>
              <a:rPr lang="en-US" sz="3800" i="1" dirty="0">
                <a:solidFill>
                  <a:srgbClr val="FF0000"/>
                </a:solidFill>
                <a:latin typeface="Times New Roman" pitchFamily="18" charset="0"/>
                <a:cs typeface="Times New Roman" pitchFamily="18" charset="0"/>
              </a:rPr>
              <a:t>.</a:t>
            </a:r>
          </a:p>
        </p:txBody>
      </p:sp>
      <p:pic>
        <p:nvPicPr>
          <p:cNvPr id="5" name="Picture 4" descr="A picture containing text, indoor, person&#10;&#10;Description automatically generated">
            <a:extLst>
              <a:ext uri="{FF2B5EF4-FFF2-40B4-BE49-F238E27FC236}">
                <a16:creationId xmlns:a16="http://schemas.microsoft.com/office/drawing/2014/main" id="{BAB5C7B8-77D9-423F-BF3A-88BF94E072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0"/>
            <a:ext cx="3886200" cy="6858000"/>
          </a:xfrm>
          <a:prstGeom prst="rect">
            <a:avLst/>
          </a:prstGeom>
        </p:spPr>
      </p:pic>
    </p:spTree>
    <p:extLst>
      <p:ext uri="{BB962C8B-B14F-4D97-AF65-F5344CB8AC3E}">
        <p14:creationId xmlns:p14="http://schemas.microsoft.com/office/powerpoint/2010/main" val="267031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324" y="381000"/>
            <a:ext cx="3077086" cy="5842819"/>
          </a:xfrm>
        </p:spPr>
        <p:txBody>
          <a:bodyPr>
            <a:normAutofit lnSpcReduction="10000"/>
          </a:bodyPr>
          <a:lstStyle/>
          <a:p>
            <a:pPr marL="0" indent="0" algn="just">
              <a:buNone/>
            </a:pP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một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lần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tình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cờ</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nghe</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được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cuộc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nói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chuyện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sỹ</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bố</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mẹ</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mình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rằng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cậu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bé</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thể</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sống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lâu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hơn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được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nữa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cậu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bé</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sẽ</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Tưởng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rằng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tư</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tưởng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cậu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bé</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sẽ</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sụp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đổ</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nhưng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cậu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bé</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gặp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được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áo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Hồng</a:t>
            </a:r>
            <a:r>
              <a:rPr lang="en-US" sz="2800" dirty="0">
                <a:solidFill>
                  <a:srgbClr val="FF0000"/>
                </a:solidFill>
                <a:latin typeface="Times New Roman" pitchFamily="18" charset="0"/>
                <a:cs typeface="Times New Roman" pitchFamily="18" charset="0"/>
              </a:rPr>
              <a:t>.-</a:t>
            </a:r>
            <a:r>
              <a:rPr lang="en-US" sz="2800" dirty="0" err="1">
                <a:solidFill>
                  <a:srgbClr val="FF0000"/>
                </a:solidFill>
                <a:latin typeface="Times New Roman" pitchFamily="18" charset="0"/>
                <a:cs typeface="Times New Roman" pitchFamily="18" charset="0"/>
              </a:rPr>
              <a:t>tình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nguyện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viên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bệnh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viện</a:t>
            </a:r>
            <a:r>
              <a:rPr lang="en-US" sz="2800" dirty="0">
                <a:solidFill>
                  <a:srgbClr val="FF0000"/>
                </a:solidFill>
                <a:latin typeface="Times New Roman" pitchFamily="18" charset="0"/>
                <a:cs typeface="Times New Roman" pitchFamily="18" charset="0"/>
              </a:rPr>
              <a:t>.</a:t>
            </a:r>
          </a:p>
          <a:p>
            <a:endParaRPr lang="en-US" sz="1700" dirty="0"/>
          </a:p>
        </p:txBody>
      </p:sp>
      <p:sp>
        <p:nvSpPr>
          <p:cNvPr id="9"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ext&#10;&#10;Description automatically generated">
            <a:extLst>
              <a:ext uri="{FF2B5EF4-FFF2-40B4-BE49-F238E27FC236}">
                <a16:creationId xmlns:a16="http://schemas.microsoft.com/office/drawing/2014/main" id="{581F0BF9-9102-4AAB-90BD-D36495F801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691861" y="1462539"/>
            <a:ext cx="5239568" cy="3929676"/>
          </a:xfrm>
          <a:prstGeom prst="rect">
            <a:avLst/>
          </a:prstGeom>
          <a:effectLst/>
        </p:spPr>
      </p:pic>
    </p:spTree>
    <p:extLst>
      <p:ext uri="{BB962C8B-B14F-4D97-AF65-F5344CB8AC3E}">
        <p14:creationId xmlns:p14="http://schemas.microsoft.com/office/powerpoint/2010/main" val="3146151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9859" y="0"/>
            <a:ext cx="4112142" cy="6705603"/>
          </a:xfrm>
        </p:spPr>
        <p:txBody>
          <a:bodyPr anchor="t">
            <a:normAutofit fontScale="92500" lnSpcReduction="10000"/>
          </a:bodyPr>
          <a:lstStyle/>
          <a:p>
            <a:pPr marL="0" indent="0" algn="just">
              <a:buNone/>
            </a:pPr>
            <a:r>
              <a:rPr lang="en-US" sz="3600" i="1" dirty="0" err="1">
                <a:solidFill>
                  <a:srgbClr val="FF0000"/>
                </a:solidFill>
                <a:latin typeface="Times New Roman" pitchFamily="18" charset="0"/>
                <a:cs typeface="Times New Roman" pitchFamily="18" charset="0"/>
              </a:rPr>
              <a:t>Bà</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đã</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sáng</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tạo</a:t>
            </a:r>
            <a:r>
              <a:rPr lang="en-US" sz="3600" i="1" dirty="0">
                <a:solidFill>
                  <a:srgbClr val="FF0000"/>
                </a:solidFill>
                <a:latin typeface="Times New Roman" pitchFamily="18" charset="0"/>
                <a:cs typeface="Times New Roman" pitchFamily="18" charset="0"/>
              </a:rPr>
              <a:t> ra </a:t>
            </a:r>
            <a:r>
              <a:rPr lang="en-US" sz="3600" i="1" dirty="0" err="1">
                <a:solidFill>
                  <a:srgbClr val="FF0000"/>
                </a:solidFill>
                <a:latin typeface="Times New Roman" pitchFamily="18" charset="0"/>
                <a:cs typeface="Times New Roman" pitchFamily="18" charset="0"/>
              </a:rPr>
              <a:t>những</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câu</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chuyện</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truyền</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thuyết</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để</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tạo</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niềm</a:t>
            </a:r>
            <a:r>
              <a:rPr lang="en-US" sz="3600" i="1" dirty="0">
                <a:solidFill>
                  <a:srgbClr val="FF0000"/>
                </a:solidFill>
                <a:latin typeface="Times New Roman" pitchFamily="18" charset="0"/>
                <a:cs typeface="Times New Roman" pitchFamily="18" charset="0"/>
              </a:rPr>
              <a:t> tin </a:t>
            </a:r>
            <a:r>
              <a:rPr lang="en-US" sz="3600" i="1" dirty="0" err="1">
                <a:solidFill>
                  <a:srgbClr val="FF0000"/>
                </a:solidFill>
                <a:latin typeface="Times New Roman" pitchFamily="18" charset="0"/>
                <a:cs typeface="Times New Roman" pitchFamily="18" charset="0"/>
              </a:rPr>
              <a:t>cho</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cậu</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Bà</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nói</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rằng</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hãy</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coi</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mỗi</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ngày</a:t>
            </a:r>
            <a:r>
              <a:rPr lang="en-US" sz="3600" i="1" dirty="0">
                <a:solidFill>
                  <a:srgbClr val="FF0000"/>
                </a:solidFill>
                <a:latin typeface="Times New Roman" pitchFamily="18" charset="0"/>
                <a:cs typeface="Times New Roman" pitchFamily="18" charset="0"/>
              </a:rPr>
              <a:t> qua </a:t>
            </a:r>
            <a:r>
              <a:rPr lang="en-US" sz="3600" i="1" dirty="0" err="1">
                <a:solidFill>
                  <a:srgbClr val="FF0000"/>
                </a:solidFill>
                <a:latin typeface="Times New Roman" pitchFamily="18" charset="0"/>
                <a:cs typeface="Times New Roman" pitchFamily="18" charset="0"/>
              </a:rPr>
              <a:t>đi</a:t>
            </a:r>
            <a:r>
              <a:rPr lang="en-US" sz="3600" i="1" dirty="0">
                <a:solidFill>
                  <a:srgbClr val="FF0000"/>
                </a:solidFill>
                <a:latin typeface="Times New Roman" pitchFamily="18" charset="0"/>
                <a:cs typeface="Times New Roman" pitchFamily="18" charset="0"/>
              </a:rPr>
              <a:t> Oscar </a:t>
            </a:r>
            <a:r>
              <a:rPr lang="en-US" sz="3600" i="1" dirty="0" err="1">
                <a:solidFill>
                  <a:srgbClr val="FF0000"/>
                </a:solidFill>
                <a:latin typeface="Times New Roman" pitchFamily="18" charset="0"/>
                <a:cs typeface="Times New Roman" pitchFamily="18" charset="0"/>
              </a:rPr>
              <a:t>đã</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trải</a:t>
            </a:r>
            <a:r>
              <a:rPr lang="en-US" sz="3600" i="1" dirty="0">
                <a:solidFill>
                  <a:srgbClr val="FF0000"/>
                </a:solidFill>
                <a:latin typeface="Times New Roman" pitchFamily="18" charset="0"/>
                <a:cs typeface="Times New Roman" pitchFamily="18" charset="0"/>
              </a:rPr>
              <a:t> qua </a:t>
            </a:r>
            <a:r>
              <a:rPr lang="en-US" sz="3600" i="1" dirty="0" err="1">
                <a:solidFill>
                  <a:srgbClr val="FF0000"/>
                </a:solidFill>
                <a:latin typeface="Times New Roman" pitchFamily="18" charset="0"/>
                <a:cs typeface="Times New Roman" pitchFamily="18" charset="0"/>
              </a:rPr>
              <a:t>mười</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năm</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cuộc</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đời</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Và</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thế</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là</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mười</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hai</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ngày</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cuối</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đời</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cậu</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vì</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thế</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mà</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trở</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nên</a:t>
            </a:r>
            <a:r>
              <a:rPr lang="en-US" sz="3600" i="1" dirty="0">
                <a:solidFill>
                  <a:srgbClr val="FF0000"/>
                </a:solidFill>
                <a:latin typeface="Times New Roman" pitchFamily="18" charset="0"/>
                <a:cs typeface="Times New Roman" pitchFamily="18" charset="0"/>
              </a:rPr>
              <a:t> ý </a:t>
            </a:r>
            <a:r>
              <a:rPr lang="en-US" sz="3600" i="1" dirty="0" err="1">
                <a:solidFill>
                  <a:srgbClr val="FF0000"/>
                </a:solidFill>
                <a:latin typeface="Times New Roman" pitchFamily="18" charset="0"/>
                <a:cs typeface="Times New Roman" pitchFamily="18" charset="0"/>
              </a:rPr>
              <a:t>nghĩa</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hơn</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khiến</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cậu</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có</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thể</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lạc</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quan</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đến</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tận</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giây</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phút</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cuối</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cùng</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trong</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cuộc</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đời</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mình</a:t>
            </a:r>
            <a:r>
              <a:rPr lang="en-US" sz="3600" i="1" dirty="0">
                <a:solidFill>
                  <a:srgbClr val="FF0000"/>
                </a:solidFill>
                <a:latin typeface="Times New Roman" pitchFamily="18" charset="0"/>
                <a:cs typeface="Times New Roman" pitchFamily="18" charset="0"/>
              </a:rPr>
              <a:t>.</a:t>
            </a:r>
          </a:p>
          <a:p>
            <a:endParaRPr lang="en-US" sz="1700" dirty="0">
              <a:solidFill>
                <a:srgbClr val="595959"/>
              </a:solidFill>
            </a:endParaRPr>
          </a:p>
        </p:txBody>
      </p:sp>
      <p:pic>
        <p:nvPicPr>
          <p:cNvPr id="4" name="Picture 3" descr="Text, letter&#10;&#10;Description automatically generated">
            <a:extLst>
              <a:ext uri="{FF2B5EF4-FFF2-40B4-BE49-F238E27FC236}">
                <a16:creationId xmlns:a16="http://schemas.microsoft.com/office/drawing/2014/main" id="{C7D888FC-C4EF-42C4-8BD4-0760D6D1DF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761045" y="1782506"/>
            <a:ext cx="6248401" cy="3597792"/>
          </a:xfrm>
          <a:prstGeom prst="rect">
            <a:avLst/>
          </a:prstGeom>
        </p:spPr>
      </p:pic>
    </p:spTree>
    <p:extLst>
      <p:ext uri="{BB962C8B-B14F-4D97-AF65-F5344CB8AC3E}">
        <p14:creationId xmlns:p14="http://schemas.microsoft.com/office/powerpoint/2010/main" val="4266617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53581" y="152400"/>
            <a:ext cx="3264837" cy="6065371"/>
          </a:xfrm>
        </p:spPr>
        <p:txBody>
          <a:bodyPr anchor="t">
            <a:normAutofit fontScale="92500" lnSpcReduction="10000"/>
          </a:bodyPr>
          <a:lstStyle/>
          <a:p>
            <a:pPr marL="0" indent="0" algn="just">
              <a:buNone/>
            </a:pPr>
            <a:r>
              <a:rPr lang="en-US" sz="1700"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Câu</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chuyện</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về</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cậu</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bé</a:t>
            </a:r>
            <a:r>
              <a:rPr lang="en-US" i="1" dirty="0">
                <a:solidFill>
                  <a:srgbClr val="FF0000"/>
                </a:solidFill>
                <a:latin typeface="Times New Roman" pitchFamily="18" charset="0"/>
                <a:cs typeface="Times New Roman" pitchFamily="18" charset="0"/>
              </a:rPr>
              <a:t> Oscar </a:t>
            </a:r>
            <a:r>
              <a:rPr lang="en-US" i="1" dirty="0" err="1">
                <a:solidFill>
                  <a:srgbClr val="FF0000"/>
                </a:solidFill>
                <a:latin typeface="Times New Roman" pitchFamily="18" charset="0"/>
                <a:cs typeface="Times New Roman" pitchFamily="18" charset="0"/>
              </a:rPr>
              <a:t>làm</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tôi</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suy</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nghĩ</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về</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cái</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chết</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về</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niềm</a:t>
            </a:r>
            <a:r>
              <a:rPr lang="en-US" i="1" dirty="0">
                <a:solidFill>
                  <a:srgbClr val="FF0000"/>
                </a:solidFill>
                <a:latin typeface="Times New Roman" pitchFamily="18" charset="0"/>
                <a:cs typeface="Times New Roman" pitchFamily="18" charset="0"/>
              </a:rPr>
              <a:t> tin, </a:t>
            </a:r>
            <a:r>
              <a:rPr lang="en-US" i="1" dirty="0" err="1">
                <a:solidFill>
                  <a:srgbClr val="FF0000"/>
                </a:solidFill>
                <a:latin typeface="Times New Roman" pitchFamily="18" charset="0"/>
                <a:cs typeface="Times New Roman" pitchFamily="18" charset="0"/>
              </a:rPr>
              <a:t>về</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cách</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nhìn</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nhận</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cuộc</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sống</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của</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một</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cậu</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bé</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mười</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tuổi</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nhưng</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giống</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như</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một</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ông</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già</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đã</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sống</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hơn</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trăm</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năm</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Mỗi</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lá</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thư</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mà</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Oscal</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gửi</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chúa</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đều</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gửi</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gắm</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những</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triết</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lý</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của</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cuộc</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đời</a:t>
            </a:r>
            <a:r>
              <a:rPr lang="en-US" i="1" dirty="0">
                <a:solidFill>
                  <a:srgbClr val="FF0000"/>
                </a:solidFill>
                <a:latin typeface="Times New Roman" pitchFamily="18" charset="0"/>
                <a:cs typeface="Times New Roman" pitchFamily="18" charset="0"/>
              </a:rPr>
              <a:t>.</a:t>
            </a:r>
          </a:p>
          <a:p>
            <a:pPr marL="0" indent="0">
              <a:buNone/>
            </a:pPr>
            <a:endParaRPr lang="en-US" sz="1700" i="1" dirty="0">
              <a:solidFill>
                <a:srgbClr val="595959"/>
              </a:solidFill>
              <a:latin typeface="Times New Roman" pitchFamily="18" charset="0"/>
              <a:cs typeface="Times New Roman" pitchFamily="18" charset="0"/>
            </a:endParaRPr>
          </a:p>
          <a:p>
            <a:endParaRPr lang="en-US" sz="1700" dirty="0">
              <a:solidFill>
                <a:srgbClr val="595959"/>
              </a:solidFill>
            </a:endParaRPr>
          </a:p>
        </p:txBody>
      </p:sp>
      <p:pic>
        <p:nvPicPr>
          <p:cNvPr id="6" name="Picture 5" descr="A picture containing text, whiteboard&#10;&#10;Description automatically generated">
            <a:extLst>
              <a:ext uri="{FF2B5EF4-FFF2-40B4-BE49-F238E27FC236}">
                <a16:creationId xmlns:a16="http://schemas.microsoft.com/office/drawing/2014/main" id="{0641117B-3F37-40F9-812B-CF57059611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486718" y="1652889"/>
            <a:ext cx="4797056" cy="3597792"/>
          </a:xfrm>
          <a:prstGeom prst="rect">
            <a:avLst/>
          </a:prstGeom>
        </p:spPr>
      </p:pic>
    </p:spTree>
    <p:extLst>
      <p:ext uri="{BB962C8B-B14F-4D97-AF65-F5344CB8AC3E}">
        <p14:creationId xmlns:p14="http://schemas.microsoft.com/office/powerpoint/2010/main" val="1280501824"/>
      </p:ext>
    </p:extLst>
  </p:cSld>
  <p:clrMapOvr>
    <a:masterClrMapping/>
  </p:clrMapOvr>
  <mc:AlternateContent xmlns:mc="http://schemas.openxmlformats.org/markup-compatibility/2006" xmlns:p14="http://schemas.microsoft.com/office/powerpoint/2010/main">
    <mc:Choice Requires="p14">
      <p:transition spd="slow" p14:dur="2000" advTm="45198"/>
    </mc:Choice>
    <mc:Fallback xmlns="">
      <p:transition spd="slow" advTm="4519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80060" y="609600"/>
            <a:ext cx="3182691" cy="5583967"/>
          </a:xfrm>
        </p:spPr>
        <p:txBody>
          <a:bodyPr>
            <a:normAutofit fontScale="40000" lnSpcReduction="20000"/>
          </a:bodyPr>
          <a:lstStyle/>
          <a:p>
            <a:pPr marL="0" indent="0" algn="just">
              <a:buNone/>
            </a:pPr>
            <a:r>
              <a:rPr lang="en-US" sz="8000" i="1" dirty="0">
                <a:solidFill>
                  <a:srgbClr val="FF0000"/>
                </a:solidFill>
                <a:latin typeface="Times New Roman" pitchFamily="18" charset="0"/>
                <a:cs typeface="Times New Roman" pitchFamily="18" charset="0"/>
              </a:rPr>
              <a:t>	</a:t>
            </a:r>
            <a:r>
              <a:rPr lang="en-US" sz="8000" i="1" dirty="0" err="1">
                <a:solidFill>
                  <a:srgbClr val="FF0000"/>
                </a:solidFill>
                <a:latin typeface="Times New Roman" pitchFamily="18" charset="0"/>
                <a:cs typeface="Times New Roman" pitchFamily="18" charset="0"/>
              </a:rPr>
              <a:t>Dù</a:t>
            </a:r>
            <a:r>
              <a:rPr lang="en-US" sz="8000" i="1" dirty="0">
                <a:solidFill>
                  <a:srgbClr val="FF0000"/>
                </a:solidFill>
                <a:latin typeface="Times New Roman" pitchFamily="18" charset="0"/>
                <a:cs typeface="Times New Roman" pitchFamily="18" charset="0"/>
              </a:rPr>
              <a:t> </a:t>
            </a:r>
            <a:r>
              <a:rPr lang="en-US" sz="8000" i="1" dirty="0" err="1">
                <a:solidFill>
                  <a:srgbClr val="FF0000"/>
                </a:solidFill>
                <a:latin typeface="Times New Roman" pitchFamily="18" charset="0"/>
                <a:cs typeface="Times New Roman" pitchFamily="18" charset="0"/>
              </a:rPr>
              <a:t>chỉ</a:t>
            </a:r>
            <a:r>
              <a:rPr lang="en-US" sz="8000" i="1" dirty="0">
                <a:solidFill>
                  <a:srgbClr val="FF0000"/>
                </a:solidFill>
                <a:latin typeface="Times New Roman" pitchFamily="18" charset="0"/>
                <a:cs typeface="Times New Roman" pitchFamily="18" charset="0"/>
              </a:rPr>
              <a:t> </a:t>
            </a:r>
            <a:r>
              <a:rPr lang="en-US" sz="8000" i="1" dirty="0" err="1">
                <a:solidFill>
                  <a:srgbClr val="FF0000"/>
                </a:solidFill>
                <a:latin typeface="Times New Roman" pitchFamily="18" charset="0"/>
                <a:cs typeface="Times New Roman" pitchFamily="18" charset="0"/>
              </a:rPr>
              <a:t>vọn</a:t>
            </a:r>
            <a:r>
              <a:rPr lang="en-US" sz="8000" i="1" dirty="0">
                <a:solidFill>
                  <a:srgbClr val="FF0000"/>
                </a:solidFill>
                <a:latin typeface="Times New Roman" pitchFamily="18" charset="0"/>
                <a:cs typeface="Times New Roman" pitchFamily="18" charset="0"/>
              </a:rPr>
              <a:t> </a:t>
            </a:r>
            <a:r>
              <a:rPr lang="en-US" sz="8000" i="1" dirty="0" err="1">
                <a:solidFill>
                  <a:srgbClr val="FF0000"/>
                </a:solidFill>
                <a:latin typeface="Times New Roman" pitchFamily="18" charset="0"/>
                <a:cs typeface="Times New Roman" pitchFamily="18" charset="0"/>
              </a:rPr>
              <a:t>vẹn</a:t>
            </a:r>
            <a:r>
              <a:rPr lang="en-US" sz="8000" i="1" dirty="0">
                <a:solidFill>
                  <a:srgbClr val="FF0000"/>
                </a:solidFill>
                <a:latin typeface="Times New Roman" pitchFamily="18" charset="0"/>
                <a:cs typeface="Times New Roman" pitchFamily="18" charset="0"/>
              </a:rPr>
              <a:t> </a:t>
            </a:r>
            <a:r>
              <a:rPr lang="en-US" sz="8000" i="1" dirty="0" err="1">
                <a:solidFill>
                  <a:srgbClr val="FF0000"/>
                </a:solidFill>
                <a:latin typeface="Times New Roman" pitchFamily="18" charset="0"/>
                <a:cs typeface="Times New Roman" pitchFamily="18" charset="0"/>
              </a:rPr>
              <a:t>hơn</a:t>
            </a:r>
            <a:r>
              <a:rPr lang="en-US" sz="8000" i="1" dirty="0">
                <a:solidFill>
                  <a:srgbClr val="FF0000"/>
                </a:solidFill>
                <a:latin typeface="Times New Roman" pitchFamily="18" charset="0"/>
                <a:cs typeface="Times New Roman" pitchFamily="18" charset="0"/>
              </a:rPr>
              <a:t> </a:t>
            </a:r>
            <a:r>
              <a:rPr lang="en-US" sz="8000" i="1" dirty="0" err="1">
                <a:solidFill>
                  <a:srgbClr val="FF0000"/>
                </a:solidFill>
                <a:latin typeface="Times New Roman" pitchFamily="18" charset="0"/>
                <a:cs typeface="Times New Roman" pitchFamily="18" charset="0"/>
              </a:rPr>
              <a:t>một</a:t>
            </a:r>
            <a:r>
              <a:rPr lang="en-US" sz="8000" i="1" dirty="0">
                <a:solidFill>
                  <a:srgbClr val="FF0000"/>
                </a:solidFill>
                <a:latin typeface="Times New Roman" pitchFamily="18" charset="0"/>
                <a:cs typeface="Times New Roman" pitchFamily="18" charset="0"/>
              </a:rPr>
              <a:t> </a:t>
            </a:r>
            <a:r>
              <a:rPr lang="en-US" sz="8000" i="1" dirty="0" err="1">
                <a:solidFill>
                  <a:srgbClr val="FF0000"/>
                </a:solidFill>
                <a:latin typeface="Times New Roman" pitchFamily="18" charset="0"/>
                <a:cs typeface="Times New Roman" pitchFamily="18" charset="0"/>
              </a:rPr>
              <a:t>trăm</a:t>
            </a:r>
            <a:r>
              <a:rPr lang="en-US" sz="8000" i="1" dirty="0">
                <a:solidFill>
                  <a:srgbClr val="FF0000"/>
                </a:solidFill>
                <a:latin typeface="Times New Roman" pitchFamily="18" charset="0"/>
                <a:cs typeface="Times New Roman" pitchFamily="18" charset="0"/>
              </a:rPr>
              <a:t> </a:t>
            </a:r>
            <a:r>
              <a:rPr lang="en-US" sz="8000" i="1" dirty="0" err="1">
                <a:solidFill>
                  <a:srgbClr val="FF0000"/>
                </a:solidFill>
                <a:latin typeface="Times New Roman" pitchFamily="18" charset="0"/>
                <a:cs typeface="Times New Roman" pitchFamily="18" charset="0"/>
              </a:rPr>
              <a:t>trang</a:t>
            </a:r>
            <a:r>
              <a:rPr lang="en-US" sz="8000" i="1" dirty="0">
                <a:solidFill>
                  <a:srgbClr val="FF0000"/>
                </a:solidFill>
                <a:latin typeface="Times New Roman" pitchFamily="18" charset="0"/>
                <a:cs typeface="Times New Roman" pitchFamily="18" charset="0"/>
              </a:rPr>
              <a:t> </a:t>
            </a:r>
            <a:r>
              <a:rPr lang="en-US" sz="8000" i="1" dirty="0" err="1">
                <a:solidFill>
                  <a:srgbClr val="FF0000"/>
                </a:solidFill>
                <a:latin typeface="Times New Roman" pitchFamily="18" charset="0"/>
                <a:cs typeface="Times New Roman" pitchFamily="18" charset="0"/>
              </a:rPr>
              <a:t>giấy</a:t>
            </a:r>
            <a:r>
              <a:rPr lang="en-US" sz="8000" i="1" dirty="0">
                <a:solidFill>
                  <a:srgbClr val="FF0000"/>
                </a:solidFill>
                <a:latin typeface="Times New Roman" pitchFamily="18" charset="0"/>
                <a:cs typeface="Times New Roman" pitchFamily="18" charset="0"/>
              </a:rPr>
              <a:t> </a:t>
            </a:r>
            <a:r>
              <a:rPr lang="en-US" sz="8000" i="1" dirty="0" err="1">
                <a:solidFill>
                  <a:srgbClr val="FF0000"/>
                </a:solidFill>
                <a:latin typeface="Times New Roman" pitchFamily="18" charset="0"/>
                <a:cs typeface="Times New Roman" pitchFamily="18" charset="0"/>
              </a:rPr>
              <a:t>nhưng</a:t>
            </a:r>
            <a:r>
              <a:rPr lang="en-US" sz="8000" i="1" dirty="0">
                <a:solidFill>
                  <a:srgbClr val="FF0000"/>
                </a:solidFill>
                <a:latin typeface="Times New Roman" pitchFamily="18" charset="0"/>
                <a:cs typeface="Times New Roman" pitchFamily="18" charset="0"/>
              </a:rPr>
              <a:t> </a:t>
            </a:r>
            <a:r>
              <a:rPr lang="en-US" sz="8000" i="1" dirty="0" err="1">
                <a:solidFill>
                  <a:srgbClr val="FF0000"/>
                </a:solidFill>
                <a:latin typeface="Times New Roman" pitchFamily="18" charset="0"/>
                <a:cs typeface="Times New Roman" pitchFamily="18" charset="0"/>
              </a:rPr>
              <a:t>tác</a:t>
            </a:r>
            <a:r>
              <a:rPr lang="en-US" sz="8000" i="1" dirty="0">
                <a:solidFill>
                  <a:srgbClr val="FF0000"/>
                </a:solidFill>
                <a:latin typeface="Times New Roman" pitchFamily="18" charset="0"/>
                <a:cs typeface="Times New Roman" pitchFamily="18" charset="0"/>
              </a:rPr>
              <a:t> </a:t>
            </a:r>
            <a:r>
              <a:rPr lang="en-US" sz="8000" i="1" dirty="0" err="1">
                <a:solidFill>
                  <a:srgbClr val="FF0000"/>
                </a:solidFill>
                <a:latin typeface="Times New Roman" pitchFamily="18" charset="0"/>
                <a:cs typeface="Times New Roman" pitchFamily="18" charset="0"/>
              </a:rPr>
              <a:t>giả</a:t>
            </a:r>
            <a:r>
              <a:rPr lang="en-US" sz="8000" i="1" dirty="0">
                <a:solidFill>
                  <a:srgbClr val="FF0000"/>
                </a:solidFill>
                <a:latin typeface="Times New Roman" pitchFamily="18" charset="0"/>
                <a:cs typeface="Times New Roman" pitchFamily="18" charset="0"/>
              </a:rPr>
              <a:t> </a:t>
            </a:r>
            <a:r>
              <a:rPr lang="en-US" sz="8000" i="1" dirty="0" err="1">
                <a:solidFill>
                  <a:srgbClr val="FF0000"/>
                </a:solidFill>
                <a:latin typeface="Times New Roman" pitchFamily="18" charset="0"/>
                <a:cs typeface="Times New Roman" pitchFamily="18" charset="0"/>
              </a:rPr>
              <a:t>của</a:t>
            </a:r>
            <a:r>
              <a:rPr lang="en-US" sz="8000" i="1" dirty="0">
                <a:solidFill>
                  <a:srgbClr val="FF0000"/>
                </a:solidFill>
                <a:latin typeface="Times New Roman" pitchFamily="18" charset="0"/>
                <a:cs typeface="Times New Roman" pitchFamily="18" charset="0"/>
              </a:rPr>
              <a:t> </a:t>
            </a:r>
            <a:r>
              <a:rPr lang="en-US" sz="8000" i="1" dirty="0" err="1">
                <a:solidFill>
                  <a:srgbClr val="FF0000"/>
                </a:solidFill>
                <a:latin typeface="Times New Roman" pitchFamily="18" charset="0"/>
                <a:cs typeface="Times New Roman" pitchFamily="18" charset="0"/>
              </a:rPr>
              <a:t>cuốn</a:t>
            </a:r>
            <a:r>
              <a:rPr lang="en-US" sz="8000" i="1" dirty="0">
                <a:solidFill>
                  <a:srgbClr val="FF0000"/>
                </a:solidFill>
                <a:latin typeface="Times New Roman" pitchFamily="18" charset="0"/>
                <a:cs typeface="Times New Roman" pitchFamily="18" charset="0"/>
              </a:rPr>
              <a:t> </a:t>
            </a:r>
            <a:r>
              <a:rPr lang="en-US" sz="8000" i="1" dirty="0" err="1">
                <a:solidFill>
                  <a:srgbClr val="FF0000"/>
                </a:solidFill>
                <a:latin typeface="Times New Roman" pitchFamily="18" charset="0"/>
                <a:cs typeface="Times New Roman" pitchFamily="18" charset="0"/>
              </a:rPr>
              <a:t>sách</a:t>
            </a:r>
            <a:r>
              <a:rPr lang="en-US" sz="8000" i="1" dirty="0">
                <a:solidFill>
                  <a:srgbClr val="FF0000"/>
                </a:solidFill>
                <a:latin typeface="Times New Roman" pitchFamily="18" charset="0"/>
                <a:cs typeface="Times New Roman" pitchFamily="18" charset="0"/>
              </a:rPr>
              <a:t> </a:t>
            </a:r>
            <a:r>
              <a:rPr lang="en-US" sz="8000" i="1" dirty="0" err="1">
                <a:solidFill>
                  <a:srgbClr val="FF0000"/>
                </a:solidFill>
                <a:latin typeface="Times New Roman" pitchFamily="18" charset="0"/>
                <a:cs typeface="Times New Roman" pitchFamily="18" charset="0"/>
              </a:rPr>
              <a:t>muốn</a:t>
            </a:r>
            <a:r>
              <a:rPr lang="en-US" sz="8000" i="1" dirty="0">
                <a:solidFill>
                  <a:srgbClr val="FF0000"/>
                </a:solidFill>
                <a:latin typeface="Times New Roman" pitchFamily="18" charset="0"/>
                <a:cs typeface="Times New Roman" pitchFamily="18" charset="0"/>
              </a:rPr>
              <a:t> </a:t>
            </a:r>
            <a:r>
              <a:rPr lang="en-US" sz="8000" i="1" dirty="0" err="1">
                <a:solidFill>
                  <a:srgbClr val="FF0000"/>
                </a:solidFill>
                <a:latin typeface="Times New Roman" pitchFamily="18" charset="0"/>
                <a:cs typeface="Times New Roman" pitchFamily="18" charset="0"/>
              </a:rPr>
              <a:t>truyền</a:t>
            </a:r>
            <a:r>
              <a:rPr lang="en-US" sz="8000" i="1" dirty="0">
                <a:solidFill>
                  <a:srgbClr val="FF0000"/>
                </a:solidFill>
                <a:latin typeface="Times New Roman" pitchFamily="18" charset="0"/>
                <a:cs typeface="Times New Roman" pitchFamily="18" charset="0"/>
              </a:rPr>
              <a:t> </a:t>
            </a:r>
            <a:r>
              <a:rPr lang="en-US" sz="8000" i="1" dirty="0" err="1">
                <a:solidFill>
                  <a:srgbClr val="FF0000"/>
                </a:solidFill>
                <a:latin typeface="Times New Roman" pitchFamily="18" charset="0"/>
                <a:cs typeface="Times New Roman" pitchFamily="18" charset="0"/>
              </a:rPr>
              <a:t>đạt</a:t>
            </a:r>
            <a:r>
              <a:rPr lang="en-US" sz="8000" i="1" dirty="0">
                <a:solidFill>
                  <a:srgbClr val="FF0000"/>
                </a:solidFill>
                <a:latin typeface="Times New Roman" pitchFamily="18" charset="0"/>
                <a:cs typeface="Times New Roman" pitchFamily="18" charset="0"/>
              </a:rPr>
              <a:t> ý </a:t>
            </a:r>
            <a:r>
              <a:rPr lang="en-US" sz="8000" i="1" dirty="0" err="1">
                <a:solidFill>
                  <a:srgbClr val="FF0000"/>
                </a:solidFill>
                <a:latin typeface="Times New Roman" pitchFamily="18" charset="0"/>
                <a:cs typeface="Times New Roman" pitchFamily="18" charset="0"/>
              </a:rPr>
              <a:t>nghĩa</a:t>
            </a:r>
            <a:r>
              <a:rPr lang="en-US" sz="8000" i="1" dirty="0">
                <a:solidFill>
                  <a:srgbClr val="FF0000"/>
                </a:solidFill>
                <a:latin typeface="Times New Roman" pitchFamily="18" charset="0"/>
                <a:cs typeface="Times New Roman" pitchFamily="18" charset="0"/>
              </a:rPr>
              <a:t> </a:t>
            </a:r>
            <a:r>
              <a:rPr lang="en-US" sz="8000" i="1" dirty="0" err="1">
                <a:solidFill>
                  <a:srgbClr val="FF0000"/>
                </a:solidFill>
                <a:latin typeface="Times New Roman" pitchFamily="18" charset="0"/>
                <a:cs typeface="Times New Roman" pitchFamily="18" charset="0"/>
              </a:rPr>
              <a:t>về</a:t>
            </a:r>
            <a:r>
              <a:rPr lang="en-US" sz="8000" i="1" dirty="0">
                <a:solidFill>
                  <a:srgbClr val="FF0000"/>
                </a:solidFill>
                <a:latin typeface="Times New Roman" pitchFamily="18" charset="0"/>
                <a:cs typeface="Times New Roman" pitchFamily="18" charset="0"/>
              </a:rPr>
              <a:t> </a:t>
            </a:r>
            <a:r>
              <a:rPr lang="en-US" sz="8000" i="1" dirty="0" err="1">
                <a:solidFill>
                  <a:srgbClr val="FF0000"/>
                </a:solidFill>
                <a:latin typeface="Times New Roman" pitchFamily="18" charset="0"/>
                <a:cs typeface="Times New Roman" pitchFamily="18" charset="0"/>
              </a:rPr>
              <a:t>cuộc</a:t>
            </a:r>
            <a:r>
              <a:rPr lang="en-US" sz="8000" i="1" dirty="0">
                <a:solidFill>
                  <a:srgbClr val="FF0000"/>
                </a:solidFill>
                <a:latin typeface="Times New Roman" pitchFamily="18" charset="0"/>
                <a:cs typeface="Times New Roman" pitchFamily="18" charset="0"/>
              </a:rPr>
              <a:t> </a:t>
            </a:r>
            <a:r>
              <a:rPr lang="en-US" sz="8000" i="1" dirty="0" err="1">
                <a:solidFill>
                  <a:srgbClr val="FF0000"/>
                </a:solidFill>
                <a:latin typeface="Times New Roman" pitchFamily="18" charset="0"/>
                <a:cs typeface="Times New Roman" pitchFamily="18" charset="0"/>
              </a:rPr>
              <a:t>sống</a:t>
            </a:r>
            <a:r>
              <a:rPr lang="en-US" sz="8000" i="1" dirty="0">
                <a:solidFill>
                  <a:srgbClr val="FF0000"/>
                </a:solidFill>
                <a:latin typeface="Times New Roman" pitchFamily="18" charset="0"/>
                <a:cs typeface="Times New Roman" pitchFamily="18" charset="0"/>
              </a:rPr>
              <a:t> </a:t>
            </a:r>
            <a:r>
              <a:rPr lang="en-US" sz="8000" i="1" dirty="0" err="1">
                <a:solidFill>
                  <a:srgbClr val="FF0000"/>
                </a:solidFill>
                <a:latin typeface="Times New Roman" pitchFamily="18" charset="0"/>
                <a:cs typeface="Times New Roman" pitchFamily="18" charset="0"/>
              </a:rPr>
              <a:t>tới</a:t>
            </a:r>
            <a:r>
              <a:rPr lang="en-US" sz="8000" i="1" dirty="0">
                <a:solidFill>
                  <a:srgbClr val="FF0000"/>
                </a:solidFill>
                <a:latin typeface="Times New Roman" pitchFamily="18" charset="0"/>
                <a:cs typeface="Times New Roman" pitchFamily="18" charset="0"/>
              </a:rPr>
              <a:t> </a:t>
            </a:r>
            <a:r>
              <a:rPr lang="en-US" sz="8000" i="1" dirty="0" err="1">
                <a:solidFill>
                  <a:srgbClr val="FF0000"/>
                </a:solidFill>
                <a:latin typeface="Times New Roman" pitchFamily="18" charset="0"/>
                <a:cs typeface="Times New Roman" pitchFamily="18" charset="0"/>
              </a:rPr>
              <a:t>bạn</a:t>
            </a:r>
            <a:r>
              <a:rPr lang="en-US" sz="8000" i="1" dirty="0">
                <a:solidFill>
                  <a:srgbClr val="FF0000"/>
                </a:solidFill>
                <a:latin typeface="Times New Roman" pitchFamily="18" charset="0"/>
                <a:cs typeface="Times New Roman" pitchFamily="18" charset="0"/>
              </a:rPr>
              <a:t> </a:t>
            </a:r>
            <a:r>
              <a:rPr lang="en-US" sz="8000" i="1" dirty="0" err="1">
                <a:solidFill>
                  <a:srgbClr val="FF0000"/>
                </a:solidFill>
                <a:latin typeface="Times New Roman" pitchFamily="18" charset="0"/>
                <a:cs typeface="Times New Roman" pitchFamily="18" charset="0"/>
              </a:rPr>
              <a:t>đọc</a:t>
            </a:r>
            <a:r>
              <a:rPr lang="en-US" sz="8000" i="1" dirty="0">
                <a:solidFill>
                  <a:srgbClr val="FF0000"/>
                </a:solidFill>
                <a:latin typeface="Times New Roman" pitchFamily="18" charset="0"/>
                <a:cs typeface="Times New Roman" pitchFamily="18" charset="0"/>
              </a:rPr>
              <a:t>. </a:t>
            </a:r>
            <a:r>
              <a:rPr lang="en-US" sz="8000" i="1" dirty="0" err="1">
                <a:solidFill>
                  <a:srgbClr val="FF0000"/>
                </a:solidFill>
                <a:latin typeface="Times New Roman" pitchFamily="18" charset="0"/>
                <a:cs typeface="Times New Roman" pitchFamily="18" charset="0"/>
              </a:rPr>
              <a:t>Cuốn</a:t>
            </a:r>
            <a:r>
              <a:rPr lang="en-US" sz="8000" i="1" dirty="0">
                <a:solidFill>
                  <a:srgbClr val="FF0000"/>
                </a:solidFill>
                <a:latin typeface="Times New Roman" pitchFamily="18" charset="0"/>
                <a:cs typeface="Times New Roman" pitchFamily="18" charset="0"/>
              </a:rPr>
              <a:t> </a:t>
            </a:r>
            <a:r>
              <a:rPr lang="en-US" sz="8000" i="1" dirty="0" err="1">
                <a:solidFill>
                  <a:srgbClr val="FF0000"/>
                </a:solidFill>
                <a:latin typeface="Times New Roman" pitchFamily="18" charset="0"/>
                <a:cs typeface="Times New Roman" pitchFamily="18" charset="0"/>
              </a:rPr>
              <a:t>sách</a:t>
            </a:r>
            <a:r>
              <a:rPr lang="en-US" sz="8000" i="1" dirty="0">
                <a:solidFill>
                  <a:srgbClr val="FF0000"/>
                </a:solidFill>
                <a:latin typeface="Times New Roman" pitchFamily="18" charset="0"/>
                <a:cs typeface="Times New Roman" pitchFamily="18" charset="0"/>
              </a:rPr>
              <a:t> </a:t>
            </a:r>
            <a:r>
              <a:rPr lang="en-US" sz="8000" i="1" dirty="0" err="1">
                <a:solidFill>
                  <a:srgbClr val="FF0000"/>
                </a:solidFill>
                <a:latin typeface="Times New Roman" pitchFamily="18" charset="0"/>
                <a:cs typeface="Times New Roman" pitchFamily="18" charset="0"/>
              </a:rPr>
              <a:t>được</a:t>
            </a:r>
            <a:r>
              <a:rPr lang="en-US" sz="8000" i="1" dirty="0">
                <a:solidFill>
                  <a:srgbClr val="FF0000"/>
                </a:solidFill>
                <a:latin typeface="Times New Roman" pitchFamily="18" charset="0"/>
                <a:cs typeface="Times New Roman" pitchFamily="18" charset="0"/>
              </a:rPr>
              <a:t> </a:t>
            </a:r>
            <a:r>
              <a:rPr lang="en-US" sz="8000" i="1" dirty="0" err="1">
                <a:solidFill>
                  <a:srgbClr val="FF0000"/>
                </a:solidFill>
                <a:latin typeface="Times New Roman" pitchFamily="18" charset="0"/>
                <a:cs typeface="Times New Roman" pitchFamily="18" charset="0"/>
              </a:rPr>
              <a:t>bình</a:t>
            </a:r>
            <a:r>
              <a:rPr lang="en-US" sz="8000" i="1" dirty="0">
                <a:solidFill>
                  <a:srgbClr val="FF0000"/>
                </a:solidFill>
                <a:latin typeface="Times New Roman" pitchFamily="18" charset="0"/>
                <a:cs typeface="Times New Roman" pitchFamily="18" charset="0"/>
              </a:rPr>
              <a:t> </a:t>
            </a:r>
            <a:r>
              <a:rPr lang="en-US" sz="8000" i="1" dirty="0" err="1">
                <a:solidFill>
                  <a:srgbClr val="FF0000"/>
                </a:solidFill>
                <a:latin typeface="Times New Roman" pitchFamily="18" charset="0"/>
                <a:cs typeface="Times New Roman" pitchFamily="18" charset="0"/>
              </a:rPr>
              <a:t>chọn</a:t>
            </a:r>
            <a:r>
              <a:rPr lang="en-US" sz="8000" i="1" dirty="0">
                <a:solidFill>
                  <a:srgbClr val="FF0000"/>
                </a:solidFill>
                <a:latin typeface="Times New Roman" pitchFamily="18" charset="0"/>
                <a:cs typeface="Times New Roman" pitchFamily="18" charset="0"/>
              </a:rPr>
              <a:t> </a:t>
            </a:r>
            <a:r>
              <a:rPr lang="en-US" sz="8000" i="1" dirty="0" err="1">
                <a:solidFill>
                  <a:srgbClr val="FF0000"/>
                </a:solidFill>
                <a:latin typeface="Times New Roman" pitchFamily="18" charset="0"/>
                <a:cs typeface="Times New Roman" pitchFamily="18" charset="0"/>
              </a:rPr>
              <a:t>là</a:t>
            </a:r>
            <a:r>
              <a:rPr lang="en-US" sz="8000" i="1" dirty="0">
                <a:solidFill>
                  <a:srgbClr val="FF0000"/>
                </a:solidFill>
                <a:latin typeface="Times New Roman" pitchFamily="18" charset="0"/>
                <a:cs typeface="Times New Roman" pitchFamily="18" charset="0"/>
              </a:rPr>
              <a:t> </a:t>
            </a:r>
            <a:r>
              <a:rPr lang="en-US" sz="8000" i="1" dirty="0" err="1">
                <a:solidFill>
                  <a:srgbClr val="FF0000"/>
                </a:solidFill>
                <a:latin typeface="Times New Roman" pitchFamily="18" charset="0"/>
                <a:cs typeface="Times New Roman" pitchFamily="18" charset="0"/>
              </a:rPr>
              <a:t>cuốn</a:t>
            </a:r>
            <a:r>
              <a:rPr lang="en-US" sz="8000" i="1" dirty="0">
                <a:solidFill>
                  <a:srgbClr val="FF0000"/>
                </a:solidFill>
                <a:latin typeface="Times New Roman" pitchFamily="18" charset="0"/>
                <a:cs typeface="Times New Roman" pitchFamily="18" charset="0"/>
              </a:rPr>
              <a:t> </a:t>
            </a:r>
            <a:r>
              <a:rPr lang="en-US" sz="8000" i="1" dirty="0" err="1">
                <a:solidFill>
                  <a:srgbClr val="FF0000"/>
                </a:solidFill>
                <a:latin typeface="Times New Roman" pitchFamily="18" charset="0"/>
                <a:cs typeface="Times New Roman" pitchFamily="18" charset="0"/>
              </a:rPr>
              <a:t>sách</a:t>
            </a:r>
            <a:r>
              <a:rPr lang="en-US" sz="8000" i="1" dirty="0">
                <a:solidFill>
                  <a:srgbClr val="FF0000"/>
                </a:solidFill>
                <a:latin typeface="Times New Roman" pitchFamily="18" charset="0"/>
                <a:cs typeface="Times New Roman" pitchFamily="18" charset="0"/>
              </a:rPr>
              <a:t> “ </a:t>
            </a:r>
            <a:r>
              <a:rPr lang="en-US" sz="8000" i="1" dirty="0" err="1">
                <a:solidFill>
                  <a:srgbClr val="FF0000"/>
                </a:solidFill>
                <a:latin typeface="Times New Roman" pitchFamily="18" charset="0"/>
                <a:cs typeface="Times New Roman" pitchFamily="18" charset="0"/>
              </a:rPr>
              <a:t>đã</a:t>
            </a:r>
            <a:r>
              <a:rPr lang="en-US" sz="8000" i="1" dirty="0">
                <a:solidFill>
                  <a:srgbClr val="FF0000"/>
                </a:solidFill>
                <a:latin typeface="Times New Roman" pitchFamily="18" charset="0"/>
                <a:cs typeface="Times New Roman" pitchFamily="18" charset="0"/>
              </a:rPr>
              <a:t> </a:t>
            </a:r>
            <a:r>
              <a:rPr lang="en-US" sz="8000" i="1" dirty="0" err="1">
                <a:solidFill>
                  <a:srgbClr val="FF0000"/>
                </a:solidFill>
                <a:latin typeface="Times New Roman" pitchFamily="18" charset="0"/>
                <a:cs typeface="Times New Roman" pitchFamily="18" charset="0"/>
              </a:rPr>
              <a:t>thay</a:t>
            </a:r>
            <a:r>
              <a:rPr lang="en-US" sz="8000" i="1" dirty="0">
                <a:solidFill>
                  <a:srgbClr val="FF0000"/>
                </a:solidFill>
                <a:latin typeface="Times New Roman" pitchFamily="18" charset="0"/>
                <a:cs typeface="Times New Roman" pitchFamily="18" charset="0"/>
              </a:rPr>
              <a:t> </a:t>
            </a:r>
            <a:r>
              <a:rPr lang="en-US" sz="8000" i="1" dirty="0" err="1">
                <a:solidFill>
                  <a:srgbClr val="FF0000"/>
                </a:solidFill>
                <a:latin typeface="Times New Roman" pitchFamily="18" charset="0"/>
                <a:cs typeface="Times New Roman" pitchFamily="18" charset="0"/>
              </a:rPr>
              <a:t>đổi</a:t>
            </a:r>
            <a:r>
              <a:rPr lang="en-US" sz="8000" i="1" dirty="0">
                <a:solidFill>
                  <a:srgbClr val="FF0000"/>
                </a:solidFill>
                <a:latin typeface="Times New Roman" pitchFamily="18" charset="0"/>
                <a:cs typeface="Times New Roman" pitchFamily="18" charset="0"/>
              </a:rPr>
              <a:t> </a:t>
            </a:r>
            <a:r>
              <a:rPr lang="en-US" sz="8000" i="1" dirty="0" err="1">
                <a:solidFill>
                  <a:srgbClr val="FF0000"/>
                </a:solidFill>
                <a:latin typeface="Times New Roman" pitchFamily="18" charset="0"/>
                <a:cs typeface="Times New Roman" pitchFamily="18" charset="0"/>
              </a:rPr>
              <a:t>cuộc</a:t>
            </a:r>
            <a:r>
              <a:rPr lang="en-US" sz="8000" i="1" dirty="0">
                <a:solidFill>
                  <a:srgbClr val="FF0000"/>
                </a:solidFill>
                <a:latin typeface="Times New Roman" pitchFamily="18" charset="0"/>
                <a:cs typeface="Times New Roman" pitchFamily="18" charset="0"/>
              </a:rPr>
              <a:t> </a:t>
            </a:r>
            <a:r>
              <a:rPr lang="en-US" sz="8000" i="1" dirty="0" err="1">
                <a:solidFill>
                  <a:srgbClr val="FF0000"/>
                </a:solidFill>
                <a:latin typeface="Times New Roman" pitchFamily="18" charset="0"/>
                <a:cs typeface="Times New Roman" pitchFamily="18" charset="0"/>
              </a:rPr>
              <a:t>đời</a:t>
            </a:r>
            <a:r>
              <a:rPr lang="en-US" sz="8000" i="1" dirty="0">
                <a:solidFill>
                  <a:srgbClr val="FF0000"/>
                </a:solidFill>
                <a:latin typeface="Times New Roman" pitchFamily="18" charset="0"/>
                <a:cs typeface="Times New Roman" pitchFamily="18" charset="0"/>
              </a:rPr>
              <a:t> </a:t>
            </a:r>
            <a:r>
              <a:rPr lang="en-US" sz="8000" i="1" dirty="0" err="1">
                <a:solidFill>
                  <a:srgbClr val="FF0000"/>
                </a:solidFill>
                <a:latin typeface="Times New Roman" pitchFamily="18" charset="0"/>
                <a:cs typeface="Times New Roman" pitchFamily="18" charset="0"/>
              </a:rPr>
              <a:t>tôi</a:t>
            </a:r>
            <a:r>
              <a:rPr lang="en-US" sz="8000" i="1" dirty="0">
                <a:solidFill>
                  <a:srgbClr val="FF0000"/>
                </a:solidFill>
                <a:latin typeface="Times New Roman" pitchFamily="18" charset="0"/>
                <a:cs typeface="Times New Roman" pitchFamily="18" charset="0"/>
              </a:rPr>
              <a:t>”</a:t>
            </a:r>
          </a:p>
          <a:p>
            <a:pPr marL="0" indent="0">
              <a:buNone/>
            </a:pPr>
            <a:endParaRPr lang="en-US" sz="1900" i="1" dirty="0">
              <a:latin typeface="Times New Roman" pitchFamily="18" charset="0"/>
              <a:cs typeface="Times New Roman" pitchFamily="18" charset="0"/>
            </a:endParaRPr>
          </a:p>
          <a:p>
            <a:pPr marL="0" indent="0">
              <a:buNone/>
            </a:pPr>
            <a:endParaRPr lang="en-US" sz="1900" i="1" dirty="0">
              <a:latin typeface="Times New Roman" pitchFamily="18" charset="0"/>
              <a:cs typeface="Times New Roman" pitchFamily="18" charset="0"/>
            </a:endParaRPr>
          </a:p>
          <a:p>
            <a:endParaRPr lang="en-US" sz="1900" dirty="0"/>
          </a:p>
        </p:txBody>
      </p:sp>
      <p:pic>
        <p:nvPicPr>
          <p:cNvPr id="4" name="Picture 3" descr="Text&#10;&#10;Description automatically generated">
            <a:extLst>
              <a:ext uri="{FF2B5EF4-FFF2-40B4-BE49-F238E27FC236}">
                <a16:creationId xmlns:a16="http://schemas.microsoft.com/office/drawing/2014/main" id="{9C9763DC-8B71-4746-A448-4AA6A0012B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03"/>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606775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3733800" cy="5973763"/>
          </a:xfrm>
        </p:spPr>
        <p:txBody>
          <a:bodyPr>
            <a:normAutofit fontScale="85000" lnSpcReduction="10000"/>
          </a:bodyPr>
          <a:lstStyle/>
          <a:p>
            <a:pPr marL="0" indent="0" algn="just">
              <a:lnSpc>
                <a:spcPct val="140000"/>
              </a:lnSpc>
              <a:buNone/>
            </a:pPr>
            <a:r>
              <a:rPr lang="en-US" sz="4400" i="1" dirty="0">
                <a:solidFill>
                  <a:srgbClr val="FF0000"/>
                </a:solidFill>
                <a:latin typeface="Times New Roman" pitchFamily="18" charset="0"/>
                <a:cs typeface="Times New Roman" pitchFamily="18" charset="0"/>
              </a:rPr>
              <a:t>	</a:t>
            </a:r>
            <a:r>
              <a:rPr lang="en-US" sz="7200" i="1" dirty="0" err="1">
                <a:solidFill>
                  <a:srgbClr val="FF0000"/>
                </a:solidFill>
                <a:latin typeface="Times New Roman" pitchFamily="18" charset="0"/>
                <a:cs typeface="Times New Roman" pitchFamily="18" charset="0"/>
              </a:rPr>
              <a:t>Mời</a:t>
            </a:r>
            <a:r>
              <a:rPr lang="en-US" sz="7200" i="1" dirty="0">
                <a:solidFill>
                  <a:srgbClr val="FF0000"/>
                </a:solidFill>
                <a:latin typeface="Times New Roman" pitchFamily="18" charset="0"/>
                <a:cs typeface="Times New Roman" pitchFamily="18" charset="0"/>
              </a:rPr>
              <a:t> </a:t>
            </a:r>
            <a:r>
              <a:rPr lang="en-US" sz="7200" i="1" dirty="0" err="1">
                <a:solidFill>
                  <a:srgbClr val="FF0000"/>
                </a:solidFill>
                <a:latin typeface="Times New Roman" pitchFamily="18" charset="0"/>
                <a:cs typeface="Times New Roman" pitchFamily="18" charset="0"/>
              </a:rPr>
              <a:t>các</a:t>
            </a:r>
            <a:r>
              <a:rPr lang="en-US" sz="7200" i="1" dirty="0">
                <a:solidFill>
                  <a:srgbClr val="FF0000"/>
                </a:solidFill>
                <a:latin typeface="Times New Roman" pitchFamily="18" charset="0"/>
                <a:cs typeface="Times New Roman" pitchFamily="18" charset="0"/>
              </a:rPr>
              <a:t> </a:t>
            </a:r>
            <a:r>
              <a:rPr lang="en-US" sz="7200" i="1" dirty="0" err="1">
                <a:solidFill>
                  <a:srgbClr val="FF0000"/>
                </a:solidFill>
                <a:latin typeface="Times New Roman" pitchFamily="18" charset="0"/>
                <a:cs typeface="Times New Roman" pitchFamily="18" charset="0"/>
              </a:rPr>
              <a:t>bạn</a:t>
            </a:r>
            <a:r>
              <a:rPr lang="en-US" sz="7200" i="1" dirty="0">
                <a:solidFill>
                  <a:srgbClr val="FF0000"/>
                </a:solidFill>
                <a:latin typeface="Times New Roman" pitchFamily="18" charset="0"/>
                <a:cs typeface="Times New Roman" pitchFamily="18" charset="0"/>
              </a:rPr>
              <a:t> </a:t>
            </a:r>
            <a:r>
              <a:rPr lang="en-US" sz="7200" i="1" dirty="0" err="1">
                <a:solidFill>
                  <a:srgbClr val="FF0000"/>
                </a:solidFill>
                <a:latin typeface="Times New Roman" pitchFamily="18" charset="0"/>
                <a:cs typeface="Times New Roman" pitchFamily="18" charset="0"/>
              </a:rPr>
              <a:t>tìm</a:t>
            </a:r>
            <a:r>
              <a:rPr lang="en-US" sz="7200" i="1" dirty="0">
                <a:solidFill>
                  <a:srgbClr val="FF0000"/>
                </a:solidFill>
                <a:latin typeface="Times New Roman" pitchFamily="18" charset="0"/>
                <a:cs typeface="Times New Roman" pitchFamily="18" charset="0"/>
              </a:rPr>
              <a:t> </a:t>
            </a:r>
            <a:r>
              <a:rPr lang="en-US" sz="7200" i="1" dirty="0" err="1">
                <a:solidFill>
                  <a:srgbClr val="FF0000"/>
                </a:solidFill>
                <a:latin typeface="Times New Roman" pitchFamily="18" charset="0"/>
                <a:cs typeface="Times New Roman" pitchFamily="18" charset="0"/>
              </a:rPr>
              <a:t>đọc</a:t>
            </a:r>
            <a:r>
              <a:rPr lang="en-US" sz="7200" i="1" dirty="0">
                <a:solidFill>
                  <a:srgbClr val="FF0000"/>
                </a:solidFill>
                <a:latin typeface="Times New Roman" pitchFamily="18" charset="0"/>
                <a:cs typeface="Times New Roman" pitchFamily="18" charset="0"/>
              </a:rPr>
              <a:t> </a:t>
            </a:r>
            <a:r>
              <a:rPr lang="en-US" sz="7200" i="1" dirty="0" err="1">
                <a:solidFill>
                  <a:srgbClr val="FF0000"/>
                </a:solidFill>
                <a:latin typeface="Times New Roman" pitchFamily="18" charset="0"/>
                <a:cs typeface="Times New Roman" pitchFamily="18" charset="0"/>
              </a:rPr>
              <a:t>cuốn</a:t>
            </a:r>
            <a:r>
              <a:rPr lang="en-US" sz="7200" i="1" dirty="0">
                <a:solidFill>
                  <a:srgbClr val="FF0000"/>
                </a:solidFill>
                <a:latin typeface="Times New Roman" pitchFamily="18" charset="0"/>
                <a:cs typeface="Times New Roman" pitchFamily="18" charset="0"/>
              </a:rPr>
              <a:t> </a:t>
            </a:r>
            <a:r>
              <a:rPr lang="en-US" sz="7200" i="1" dirty="0" err="1">
                <a:solidFill>
                  <a:srgbClr val="FF0000"/>
                </a:solidFill>
                <a:latin typeface="Times New Roman" pitchFamily="18" charset="0"/>
                <a:cs typeface="Times New Roman" pitchFamily="18" charset="0"/>
              </a:rPr>
              <a:t>sách</a:t>
            </a:r>
            <a:r>
              <a:rPr lang="en-US" sz="7200" i="1" dirty="0">
                <a:solidFill>
                  <a:srgbClr val="FF0000"/>
                </a:solidFill>
                <a:latin typeface="Times New Roman" pitchFamily="18" charset="0"/>
                <a:cs typeface="Times New Roman" pitchFamily="18" charset="0"/>
              </a:rPr>
              <a:t> </a:t>
            </a:r>
            <a:r>
              <a:rPr lang="en-US" sz="7200" i="1" dirty="0" err="1">
                <a:solidFill>
                  <a:srgbClr val="FF0000"/>
                </a:solidFill>
                <a:latin typeface="Times New Roman" pitchFamily="18" charset="0"/>
                <a:cs typeface="Times New Roman" pitchFamily="18" charset="0"/>
              </a:rPr>
              <a:t>nhé</a:t>
            </a:r>
            <a:endParaRPr lang="en-US" sz="7200" i="1">
              <a:solidFill>
                <a:srgbClr val="FF0000"/>
              </a:solidFill>
              <a:latin typeface="Times New Roman" pitchFamily="18" charset="0"/>
              <a:cs typeface="Times New Roman" pitchFamily="18" charset="0"/>
            </a:endParaRPr>
          </a:p>
          <a:p>
            <a:pPr marL="0" indent="0" algn="just">
              <a:lnSpc>
                <a:spcPct val="140000"/>
              </a:lnSpc>
              <a:buNone/>
            </a:pPr>
            <a:endParaRPr lang="en-US" sz="7200" i="1" dirty="0">
              <a:solidFill>
                <a:srgbClr val="FF0000"/>
              </a:solidFill>
              <a:latin typeface="Times New Roman" pitchFamily="18" charset="0"/>
              <a:cs typeface="Times New Roman" pitchFamily="18" charset="0"/>
            </a:endParaRPr>
          </a:p>
          <a:p>
            <a:pPr marL="0" indent="0" algn="just">
              <a:lnSpc>
                <a:spcPct val="140000"/>
              </a:lnSpc>
              <a:buNone/>
            </a:pPr>
            <a:endParaRPr lang="en-US" sz="7200" i="1" dirty="0">
              <a:solidFill>
                <a:srgbClr val="FF0000"/>
              </a:solidFill>
              <a:latin typeface="Times New Roman" pitchFamily="18" charset="0"/>
              <a:cs typeface="Times New Roman" pitchFamily="18" charset="0"/>
            </a:endParaRPr>
          </a:p>
          <a:p>
            <a:pPr marL="0" indent="0" algn="just">
              <a:lnSpc>
                <a:spcPct val="140000"/>
              </a:lnSpc>
              <a:buNone/>
            </a:pPr>
            <a:endParaRPr lang="en-US" sz="7200" i="1" dirty="0">
              <a:solidFill>
                <a:srgbClr val="FF0000"/>
              </a:solidFill>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42465717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TotalTime>
  <Words>306</Words>
  <Application>Microsoft Office PowerPoint</Application>
  <PresentationFormat>On-screen Show (4:3)</PresentationFormat>
  <Paragraphs>13</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Times New Roman</vt:lpstr>
      <vt:lpstr>Office Theme</vt:lpstr>
      <vt:lpstr>PowerPoint Presentation</vt:lpstr>
      <vt:lpstr> OSCAR VÀ BÀ ÁO HỒNG - ERIC EM MANUEL SCHMITT</vt:lpstr>
      <vt:lpstr>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Trong quyển sách Tôi tài giỏi, bạn cũng thế!, tác giả Adam Khoo chia sẻ những phương pháp và kỹ năng mà anh đã áp dụng từ năm 13 tuổi trên con đường đi đến thành công trong học vấn và cuộc sống. Từ một đứa trẻ bị coi là "bất tài", "vô dụng", "học kém", Adam đã vươn lên trở thành một trong những triệu phú trẻ nhất và giàu có nhất ở Singapore.</dc:title>
  <dc:creator>Dell</dc:creator>
  <cp:lastModifiedBy>Dell</cp:lastModifiedBy>
  <cp:revision>24</cp:revision>
  <dcterms:created xsi:type="dcterms:W3CDTF">2021-09-02T13:40:12Z</dcterms:created>
  <dcterms:modified xsi:type="dcterms:W3CDTF">2022-03-04T07:31:38Z</dcterms:modified>
</cp:coreProperties>
</file>